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9" r:id="rId1"/>
  </p:sldMasterIdLst>
  <p:notesMasterIdLst>
    <p:notesMasterId r:id="rId4"/>
  </p:notesMasterIdLst>
  <p:sldIdLst>
    <p:sldId id="256" r:id="rId2"/>
    <p:sldId id="257" r:id="rId3"/>
  </p:sldIdLst>
  <p:sldSz cx="9144000" cy="6858000" type="screen4x3"/>
  <p:notesSz cx="6858000" cy="9144000"/>
  <p:defaultTextStyle>
    <a:defPPr marR="0" algn="l" rtl="0">
      <a:lnSpc>
        <a:spcPct val="100000"/>
      </a:lnSpc>
      <a:spcBef>
        <a:spcPts val="0"/>
      </a:spcBef>
      <a:spcAft>
        <a:spcPts val="0"/>
      </a:spcAft>
    </a:defPPr>
    <a:lvl1pPr marR="0" algn="l" rtl="0">
      <a:lnSpc>
        <a:spcPct val="100000"/>
      </a:lnSpc>
      <a:spcBef>
        <a:spcPts val="0"/>
      </a:spcBef>
      <a:spcAft>
        <a:spcPts val="0"/>
      </a:spcAft>
      <a:defRPr sz="1400" b="0" i="0" u="none" strike="noStrike" cap="none" baseline="0">
        <a:solidFill>
          <a:srgbClr val="000000"/>
        </a:solidFill>
        <a:latin typeface="Arial" panose="00000000000000000000"/>
        <a:ea typeface="Arial" panose="00000000000000000000"/>
        <a:cs typeface="Arial" panose="00000000000000000000"/>
        <a:sym typeface="Arial" panose="00000000000000000000"/>
      </a:defRPr>
    </a:lvl1pPr>
    <a:lvl2pPr marR="0" algn="l" rtl="0">
      <a:lnSpc>
        <a:spcPct val="100000"/>
      </a:lnSpc>
      <a:spcBef>
        <a:spcPts val="0"/>
      </a:spcBef>
      <a:spcAft>
        <a:spcPts val="0"/>
      </a:spcAft>
      <a:defRPr sz="1400" b="0" i="0" u="none" strike="noStrike" cap="none" baseline="0">
        <a:solidFill>
          <a:srgbClr val="000000"/>
        </a:solidFill>
        <a:latin typeface="Arial" panose="00000000000000000000"/>
        <a:ea typeface="Arial" panose="00000000000000000000"/>
        <a:cs typeface="Arial" panose="00000000000000000000"/>
        <a:sym typeface="Arial" panose="00000000000000000000"/>
      </a:defRPr>
    </a:lvl2pPr>
    <a:lvl3pPr marR="0" algn="l" rtl="0">
      <a:lnSpc>
        <a:spcPct val="100000"/>
      </a:lnSpc>
      <a:spcBef>
        <a:spcPts val="0"/>
      </a:spcBef>
      <a:spcAft>
        <a:spcPts val="0"/>
      </a:spcAft>
      <a:defRPr sz="1400" b="0" i="0" u="none" strike="noStrike" cap="none" baseline="0">
        <a:solidFill>
          <a:srgbClr val="000000"/>
        </a:solidFill>
        <a:latin typeface="Arial" panose="00000000000000000000"/>
        <a:ea typeface="Arial" panose="00000000000000000000"/>
        <a:cs typeface="Arial" panose="00000000000000000000"/>
        <a:sym typeface="Arial" panose="00000000000000000000"/>
      </a:defRPr>
    </a:lvl3pPr>
    <a:lvl4pPr marR="0" algn="l" rtl="0">
      <a:lnSpc>
        <a:spcPct val="100000"/>
      </a:lnSpc>
      <a:spcBef>
        <a:spcPts val="0"/>
      </a:spcBef>
      <a:spcAft>
        <a:spcPts val="0"/>
      </a:spcAft>
      <a:defRPr sz="1400" b="0" i="0" u="none" strike="noStrike" cap="none" baseline="0">
        <a:solidFill>
          <a:srgbClr val="000000"/>
        </a:solidFill>
        <a:latin typeface="Arial" panose="00000000000000000000"/>
        <a:ea typeface="Arial" panose="00000000000000000000"/>
        <a:cs typeface="Arial" panose="00000000000000000000"/>
        <a:sym typeface="Arial" panose="00000000000000000000"/>
      </a:defRPr>
    </a:lvl4pPr>
    <a:lvl5pPr marR="0" algn="l" rtl="0">
      <a:lnSpc>
        <a:spcPct val="100000"/>
      </a:lnSpc>
      <a:spcBef>
        <a:spcPts val="0"/>
      </a:spcBef>
      <a:spcAft>
        <a:spcPts val="0"/>
      </a:spcAft>
      <a:defRPr sz="1400" b="0" i="0" u="none" strike="noStrike" cap="none" baseline="0">
        <a:solidFill>
          <a:srgbClr val="000000"/>
        </a:solidFill>
        <a:latin typeface="Arial" panose="00000000000000000000"/>
        <a:ea typeface="Arial" panose="00000000000000000000"/>
        <a:cs typeface="Arial" panose="00000000000000000000"/>
        <a:sym typeface="Arial" panose="00000000000000000000"/>
      </a:defRPr>
    </a:lvl5pPr>
    <a:lvl6pPr marR="0" algn="l" rtl="0">
      <a:lnSpc>
        <a:spcPct val="100000"/>
      </a:lnSpc>
      <a:spcBef>
        <a:spcPts val="0"/>
      </a:spcBef>
      <a:spcAft>
        <a:spcPts val="0"/>
      </a:spcAft>
      <a:defRPr sz="1400" b="0" i="0" u="none" strike="noStrike" cap="none" baseline="0">
        <a:solidFill>
          <a:srgbClr val="000000"/>
        </a:solidFill>
        <a:latin typeface="Arial" panose="00000000000000000000"/>
        <a:ea typeface="Arial" panose="00000000000000000000"/>
        <a:cs typeface="Arial" panose="00000000000000000000"/>
        <a:sym typeface="Arial" panose="00000000000000000000"/>
      </a:defRPr>
    </a:lvl6pPr>
    <a:lvl7pPr marR="0" algn="l" rtl="0">
      <a:lnSpc>
        <a:spcPct val="100000"/>
      </a:lnSpc>
      <a:spcBef>
        <a:spcPts val="0"/>
      </a:spcBef>
      <a:spcAft>
        <a:spcPts val="0"/>
      </a:spcAft>
      <a:defRPr sz="1400" b="0" i="0" u="none" strike="noStrike" cap="none" baseline="0">
        <a:solidFill>
          <a:srgbClr val="000000"/>
        </a:solidFill>
        <a:latin typeface="Arial" panose="00000000000000000000"/>
        <a:ea typeface="Arial" panose="00000000000000000000"/>
        <a:cs typeface="Arial" panose="00000000000000000000"/>
        <a:sym typeface="Arial" panose="00000000000000000000"/>
      </a:defRPr>
    </a:lvl7pPr>
    <a:lvl8pPr marR="0" algn="l" rtl="0">
      <a:lnSpc>
        <a:spcPct val="100000"/>
      </a:lnSpc>
      <a:spcBef>
        <a:spcPts val="0"/>
      </a:spcBef>
      <a:spcAft>
        <a:spcPts val="0"/>
      </a:spcAft>
      <a:defRPr sz="1400" b="0" i="0" u="none" strike="noStrike" cap="none" baseline="0">
        <a:solidFill>
          <a:srgbClr val="000000"/>
        </a:solidFill>
        <a:latin typeface="Arial" panose="00000000000000000000"/>
        <a:ea typeface="Arial" panose="00000000000000000000"/>
        <a:cs typeface="Arial" panose="00000000000000000000"/>
        <a:sym typeface="Arial" panose="00000000000000000000"/>
      </a:defRPr>
    </a:lvl8pPr>
    <a:lvl9pPr marR="0" algn="l" rtl="0">
      <a:lnSpc>
        <a:spcPct val="100000"/>
      </a:lnSpc>
      <a:spcBef>
        <a:spcPts val="0"/>
      </a:spcBef>
      <a:spcAft>
        <a:spcPts val="0"/>
      </a:spcAft>
      <a:defRPr sz="1400" b="0" i="0" u="none" strike="noStrike" cap="none" baseline="0">
        <a:solidFill>
          <a:srgbClr val="000000"/>
        </a:solidFill>
        <a:latin typeface="Arial" panose="00000000000000000000"/>
        <a:ea typeface="Arial" panose="00000000000000000000"/>
        <a:cs typeface="Arial" panose="00000000000000000000"/>
        <a:sym typeface="Arial" panose="0000000000000000000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90651C3A-4460-11DB-9652-00E08161165F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1253" y="-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" name="Shape 3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spAutoFit/>
          </a:bodyPr>
          <a:lstStyle/>
          <a:p>
            <a:pPr marL="914400" lvl="1" indent="-317500">
              <a:buClr>
                <a:srgbClr val="000000"/>
              </a:buClr>
              <a:buSzPct val="127272"/>
              <a:buFont typeface="Courier New" panose="00000000000000000000"/>
              <a:buChar char="o"/>
            </a:pPr>
            <a:r>
              <a:rPr sz="1100"/>
              <a:t>
</a:t>
            </a:r>
          </a:p>
          <a:p>
            <a:endParaRPr/>
          </a:p>
          <a:p>
            <a:endParaRPr/>
          </a:p>
          <a:p>
            <a:endParaRPr/>
          </a:p>
          <a:p>
            <a:endParaRPr/>
          </a:p>
          <a:p>
            <a:endParaRPr/>
          </a:p>
          <a:p>
            <a:endParaRPr/>
          </a:p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Shape 9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spAutoFit/>
          </a:bodyPr>
          <a:lstStyle/>
          <a:p>
            <a:endParaRPr/>
          </a:p>
        </p:txBody>
      </p:sp>
      <p:sp>
        <p:nvSpPr>
          <p:cNvPr id="93" name="Shape 93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Shape 98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spAutoFit/>
          </a:bodyPr>
          <a:lstStyle/>
          <a:p>
            <a:endParaRPr/>
          </a:p>
        </p:txBody>
      </p:sp>
      <p:sp>
        <p:nvSpPr>
          <p:cNvPr id="99" name="Shape 99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" type="title">
  <p:cSld name="title">
    <p:bg>
      <p:bgPr>
        <a:gradFill>
          <a:gsLst>
            <a:gs pos="0">
              <a:srgbClr val="009CC9"/>
            </a:gs>
            <a:gs pos="25000">
              <a:srgbClr val="0094BF"/>
            </a:gs>
            <a:gs pos="100000">
              <a:srgbClr val="000D12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hape 16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r" rtl="0">
              <a:spcBef>
                <a:spcPts val="0"/>
              </a:spcBef>
              <a:buClr>
                <a:srgbClr val="0FE5EE"/>
              </a:buClr>
              <a:buFont typeface="Arial" panose="00000000000000000000"/>
              <a:buNone/>
              <a:defRPr sz="5600" b="1" i="0" u="none" strike="noStrike" cap="none" baseline="0">
                <a:solidFill>
                  <a:srgbClr val="0FE5EE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1pPr>
            <a:lvl2pPr marL="0" marR="0" indent="0" algn="l" rtl="0">
              <a:defRPr/>
            </a:lvl2pPr>
            <a:lvl3pPr marL="0" marR="0" indent="0" algn="l" rtl="0">
              <a:defRPr/>
            </a:lvl3pPr>
            <a:lvl4pPr marL="0" marR="0" indent="0" algn="l" rtl="0">
              <a:defRPr/>
            </a:lvl4pPr>
            <a:lvl5pPr marL="0" marR="0" indent="0" algn="l" rtl="0">
              <a:defRPr/>
            </a:lvl5pPr>
            <a:lvl6pPr marL="0" marR="0" indent="0" algn="l" rtl="0">
              <a:defRPr/>
            </a:lvl6pPr>
            <a:lvl7pPr marL="0" marR="0" indent="0" algn="l" rtl="0">
              <a:defRPr/>
            </a:lvl7pPr>
            <a:lvl8pPr marL="0" marR="0" indent="0" algn="l" rtl="0">
              <a:defRPr/>
            </a:lvl8pPr>
            <a:lvl9pPr marL="0" marR="0" indent="0" algn="l" rtl="0">
              <a:defRPr/>
            </a:lvl9pPr>
          </a:lstStyle>
          <a:p>
            <a:endParaRPr/>
          </a:p>
        </p:txBody>
      </p:sp>
      <p:sp>
        <p:nvSpPr>
          <p:cNvPr id="17" name="Shape 17"/>
          <p:cNvSpPr>
            <a:spLocks noGrp="1"/>
          </p:cNvSpPr>
          <p:nvPr>
            <p:ph type="subTitle" idx="1"/>
          </p:nvPr>
        </p:nvSpPr>
        <p:spPr>
          <a:xfrm>
            <a:off x="533400" y="3228535"/>
            <a:ext cx="7854696" cy="1752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45720" indent="0" algn="r" rtl="0">
              <a:spcBef>
                <a:spcPts val="520"/>
              </a:spcBef>
              <a:buClr>
                <a:schemeClr val="accent3"/>
              </a:buClr>
              <a:buFont typeface="Arial" panose="00000000000000000000"/>
              <a:buNone/>
              <a:defRPr sz="2600" b="0" i="0" u="none" strike="noStrike" cap="none" baseline="0">
                <a:solidFill>
                  <a:schemeClr val="lt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1pPr>
            <a:lvl2pPr marL="457200" marR="0" indent="0" algn="ctr" rtl="0">
              <a:spcBef>
                <a:spcPts val="480"/>
              </a:spcBef>
              <a:buClr>
                <a:schemeClr val="accent1"/>
              </a:buClr>
              <a:buFont typeface="Arial" panose="00000000000000000000"/>
              <a:buNone/>
              <a:defRPr sz="2400" b="0" i="0" u="none" strike="noStrike" cap="none" baseline="0">
                <a:solidFill>
                  <a:schemeClr val="lt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2pPr>
            <a:lvl3pPr marL="914400" marR="0" indent="0" algn="ctr" rtl="0">
              <a:spcBef>
                <a:spcPts val="420"/>
              </a:spcBef>
              <a:buClr>
                <a:schemeClr val="accent2"/>
              </a:buClr>
              <a:buFont typeface="Arial" panose="00000000000000000000"/>
              <a:buNone/>
              <a:defRPr sz="2100" b="0" i="0" u="none" strike="noStrike" cap="none" baseline="0">
                <a:solidFill>
                  <a:schemeClr val="lt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3pPr>
            <a:lvl4pPr marL="1371600" marR="0" indent="0" algn="ctr" rtl="0">
              <a:spcBef>
                <a:spcPts val="400"/>
              </a:spcBef>
              <a:buClr>
                <a:schemeClr val="accent3"/>
              </a:buClr>
              <a:buFont typeface="Arial" panose="00000000000000000000"/>
              <a:buNone/>
              <a:defRPr sz="2000" b="0" i="0" u="none" strike="noStrike" cap="none" baseline="0">
                <a:solidFill>
                  <a:schemeClr val="lt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4pPr>
            <a:lvl5pPr marL="1828800" marR="0" indent="0" algn="ctr" rtl="0">
              <a:spcBef>
                <a:spcPts val="400"/>
              </a:spcBef>
              <a:buClr>
                <a:schemeClr val="accent4"/>
              </a:buClr>
              <a:buFont typeface="Arial" panose="00000000000000000000"/>
              <a:buNone/>
              <a:defRPr sz="2000" b="0" i="0" u="none" strike="noStrike" cap="none" baseline="0">
                <a:solidFill>
                  <a:schemeClr val="lt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5pPr>
            <a:lvl6pPr marL="2286000" marR="0" indent="0" algn="ctr" rtl="0">
              <a:spcBef>
                <a:spcPts val="360"/>
              </a:spcBef>
              <a:buClr>
                <a:schemeClr val="accent5"/>
              </a:buClr>
              <a:buFont typeface="Arial" panose="00000000000000000000"/>
              <a:buNone/>
              <a:defRPr sz="1800" b="0" i="0" u="none" strike="noStrike" cap="none" baseline="0">
                <a:solidFill>
                  <a:schemeClr val="lt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6pPr>
            <a:lvl7pPr marL="2743200" marR="0" indent="0" algn="ctr" rtl="0">
              <a:spcBef>
                <a:spcPts val="320"/>
              </a:spcBef>
              <a:buClr>
                <a:schemeClr val="accent6"/>
              </a:buClr>
              <a:buFont typeface="Arial" panose="00000000000000000000"/>
              <a:buNone/>
              <a:defRPr sz="1600" b="0" i="0" u="none" strike="noStrike" cap="none" baseline="0">
                <a:solidFill>
                  <a:schemeClr val="lt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7pPr>
            <a:lvl8pPr marL="3200400" marR="0" indent="0" algn="ctr" rtl="0">
              <a:spcBef>
                <a:spcPts val="320"/>
              </a:spcBef>
              <a:buClr>
                <a:schemeClr val="lt2"/>
              </a:buClr>
              <a:buFont typeface="Arial" panose="00000000000000000000"/>
              <a:buNone/>
              <a:defRPr sz="1600" b="0" i="0" u="none" strike="noStrike" cap="none" baseline="0">
                <a:solidFill>
                  <a:schemeClr val="lt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8pPr>
            <a:lvl9pPr marL="3657600" marR="0" indent="0" algn="ctr" rtl="0">
              <a:spcBef>
                <a:spcPts val="280"/>
              </a:spcBef>
              <a:buClr>
                <a:schemeClr val="lt2"/>
              </a:buClr>
              <a:buFont typeface="Arial" panose="00000000000000000000"/>
              <a:buNone/>
              <a:defRPr sz="1400" b="0" i="0" u="none" strike="noStrike" cap="none" baseline="0">
                <a:solidFill>
                  <a:schemeClr val="lt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9pPr>
          </a:lstStyle>
          <a:p>
            <a:endParaRPr/>
          </a:p>
        </p:txBody>
      </p:sp>
      <p:sp>
        <p:nvSpPr>
          <p:cNvPr id="18" name="Shape 18"/>
          <p:cNvSpPr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defRPr sz="1200" b="0" i="0" u="none" strike="noStrike" cap="none" baseline="0">
                <a:solidFill>
                  <a:srgbClr val="C5DCE0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9pPr>
          </a:lstStyle>
          <a:p>
            <a:endParaRPr/>
          </a:p>
        </p:txBody>
      </p:sp>
      <p:sp>
        <p:nvSpPr>
          <p:cNvPr id="19" name="Shape 19"/>
          <p:cNvSpPr>
            <a:spLocks noGrp="1"/>
          </p:cNvSpPr>
          <p:nvPr>
            <p:ph type="ftr" idx="11"/>
          </p:nvPr>
        </p:nvSpPr>
        <p:spPr>
          <a:xfrm>
            <a:off x="2667000" y="6356350"/>
            <a:ext cx="33527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defRPr sz="1200" b="0" i="0" u="none" strike="noStrike" cap="none" baseline="0">
                <a:solidFill>
                  <a:srgbClr val="C5DCE0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9pPr>
          </a:lstStyle>
          <a:p>
            <a:endParaRPr/>
          </a:p>
        </p:txBody>
      </p:sp>
      <p:sp>
        <p:nvSpPr>
          <p:cNvPr id="20" name="Shape 20"/>
          <p:cNvSpPr>
            <a:spLocks noGrp="1"/>
          </p:cNvSpPr>
          <p:nvPr>
            <p:ph type="sldNum" idx="12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r" rtl="0">
              <a:defRPr sz="1200" b="0" i="0" u="none" strike="noStrike" cap="none" baseline="0">
                <a:solidFill>
                  <a:srgbClr val="C5DCE0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Tx" type="vertTx">
  <p:cSld name="vertTx"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Shape 77"/>
          <p:cNvSpPr>
            <a:spLocks noGrp="1"/>
          </p:cNvSpPr>
          <p:nvPr>
            <p:ph type="title"/>
          </p:nvPr>
        </p:nvSpPr>
        <p:spPr>
          <a:xfrm>
            <a:off x="457200" y="70408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buNone/>
              <a:defRPr sz="5000" b="0">
                <a:solidFill>
                  <a:schemeClr val="dk2"/>
                </a:solidFill>
              </a:defRPr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>
            <a:endParaRPr/>
          </a:p>
        </p:txBody>
      </p:sp>
      <p:sp>
        <p:nvSpPr>
          <p:cNvPr id="78" name="Shape 78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1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274320" indent="-179070" algn="l" rtl="0">
              <a:spcBef>
                <a:spcPts val="520"/>
              </a:spcBef>
              <a:buClr>
                <a:schemeClr val="accent3"/>
              </a:buClr>
              <a:buFont typeface="Arial" panose="00000000000000000000"/>
              <a:buChar char="•"/>
              <a:defRPr sz="2600">
                <a:solidFill>
                  <a:schemeClr val="dk1"/>
                </a:solidFill>
              </a:defRPr>
            </a:lvl1pPr>
            <a:lvl2pPr marL="640080" indent="-182880" algn="l" rtl="0">
              <a:spcBef>
                <a:spcPts val="480"/>
              </a:spcBef>
              <a:buClr>
                <a:schemeClr val="accent1"/>
              </a:buClr>
              <a:buFont typeface="Arial" panose="00000000000000000000"/>
              <a:buChar char="•"/>
              <a:defRPr sz="2400">
                <a:solidFill>
                  <a:schemeClr val="dk1"/>
                </a:solidFill>
              </a:defRPr>
            </a:lvl2pPr>
            <a:lvl3pPr marL="914400" indent="-196850" algn="l" rtl="0">
              <a:spcBef>
                <a:spcPts val="420"/>
              </a:spcBef>
              <a:buClr>
                <a:schemeClr val="accent2"/>
              </a:buClr>
              <a:buFont typeface="Arial" panose="00000000000000000000"/>
              <a:buChar char="•"/>
              <a:defRPr sz="2100">
                <a:solidFill>
                  <a:schemeClr val="dk1"/>
                </a:solidFill>
              </a:defRPr>
            </a:lvl3pPr>
            <a:lvl4pPr marL="1188720" indent="-160019" algn="l" rtl="0">
              <a:spcBef>
                <a:spcPts val="400"/>
              </a:spcBef>
              <a:buClr>
                <a:schemeClr val="accent3"/>
              </a:buClr>
              <a:buFont typeface="Arial" panose="00000000000000000000"/>
              <a:buChar char="•"/>
              <a:defRPr sz="2000">
                <a:solidFill>
                  <a:schemeClr val="dk1"/>
                </a:solidFill>
              </a:defRPr>
            </a:lvl4pPr>
            <a:lvl5pPr marL="1463040" indent="-167639" algn="l" rtl="0">
              <a:spcBef>
                <a:spcPts val="400"/>
              </a:spcBef>
              <a:buClr>
                <a:schemeClr val="accent4"/>
              </a:buClr>
              <a:buFont typeface="Arial" panose="00000000000000000000"/>
              <a:buChar char="•"/>
              <a:defRPr sz="2000">
                <a:solidFill>
                  <a:schemeClr val="dk1"/>
                </a:solidFill>
              </a:defRPr>
            </a:lvl5pPr>
            <a:lvl6pPr marL="1737360" indent="-159385" algn="l" rtl="0">
              <a:spcBef>
                <a:spcPts val="360"/>
              </a:spcBef>
              <a:buClr>
                <a:schemeClr val="accent5"/>
              </a:buClr>
              <a:buFont typeface="Arial" panose="00000000000000000000"/>
              <a:buChar char="•"/>
              <a:defRPr sz="1800">
                <a:solidFill>
                  <a:schemeClr val="dk1"/>
                </a:solidFill>
              </a:defRPr>
            </a:lvl6pPr>
            <a:lvl7pPr marL="1920240" indent="-145414" algn="l" rtl="0">
              <a:spcBef>
                <a:spcPts val="320"/>
              </a:spcBef>
              <a:buClr>
                <a:schemeClr val="accent6"/>
              </a:buClr>
              <a:buFont typeface="Arial" panose="00000000000000000000"/>
              <a:buChar char="•"/>
              <a:defRPr sz="1600" baseline="0">
                <a:solidFill>
                  <a:schemeClr val="dk1"/>
                </a:solidFill>
              </a:defRPr>
            </a:lvl7pPr>
            <a:lvl8pPr marL="2194560" indent="-127635" algn="l" rtl="0">
              <a:spcBef>
                <a:spcPts val="320"/>
              </a:spcBef>
              <a:buClr>
                <a:schemeClr val="dk2"/>
              </a:buClr>
              <a:buFont typeface="Arial" panose="00000000000000000000"/>
              <a:buChar char="•"/>
              <a:defRPr sz="1600">
                <a:solidFill>
                  <a:schemeClr val="dk1"/>
                </a:solidFill>
              </a:defRPr>
            </a:lvl8pPr>
            <a:lvl9pPr marL="2468880" indent="-128904" algn="l" rtl="0">
              <a:spcBef>
                <a:spcPts val="280"/>
              </a:spcBef>
              <a:buClr>
                <a:schemeClr val="dk2"/>
              </a:buClr>
              <a:buFont typeface="Arial" panose="00000000000000000000"/>
              <a:buChar char="•"/>
              <a:defRPr sz="1400" baseline="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9" name="Shape 79"/>
          <p:cNvSpPr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defRPr sz="1200" b="0" i="0" u="none" strike="noStrike" cap="none" baseline="0">
                <a:solidFill>
                  <a:srgbClr val="03576E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9pPr>
          </a:lstStyle>
          <a:p>
            <a:endParaRPr/>
          </a:p>
        </p:txBody>
      </p:sp>
      <p:sp>
        <p:nvSpPr>
          <p:cNvPr id="80" name="Shape 80"/>
          <p:cNvSpPr>
            <a:spLocks noGrp="1"/>
          </p:cNvSpPr>
          <p:nvPr>
            <p:ph type="ftr" idx="11"/>
          </p:nvPr>
        </p:nvSpPr>
        <p:spPr>
          <a:xfrm>
            <a:off x="2667000" y="6356350"/>
            <a:ext cx="33527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defRPr sz="1200" b="0" i="0" u="none" strike="noStrike" cap="none" baseline="0">
                <a:solidFill>
                  <a:srgbClr val="03576E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9pPr>
          </a:lstStyle>
          <a:p>
            <a:endParaRPr/>
          </a:p>
        </p:txBody>
      </p:sp>
      <p:sp>
        <p:nvSpPr>
          <p:cNvPr id="81" name="Shape 81"/>
          <p:cNvSpPr>
            <a:spLocks noGrp="1"/>
          </p:cNvSpPr>
          <p:nvPr>
            <p:ph type="sldNum" idx="12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r" rtl="0">
              <a:defRPr sz="1200" b="0" i="0" u="none" strike="noStrike" cap="none" baseline="0">
                <a:solidFill>
                  <a:srgbClr val="03576E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TitleAndTx" type="vertTitleAndTx">
  <p:cSld name="vertTitleAndTx"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Shape 83"/>
          <p:cNvSpPr>
            <a:spLocks noGrp="1"/>
          </p:cNvSpPr>
          <p:nvPr>
            <p:ph type="title"/>
          </p:nvPr>
        </p:nvSpPr>
        <p:spPr>
          <a:xfrm>
            <a:off x="6629400" y="914400"/>
            <a:ext cx="2057400" cy="521176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buNone/>
              <a:defRPr sz="5000" b="0">
                <a:solidFill>
                  <a:schemeClr val="dk2"/>
                </a:solidFill>
              </a:defRPr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>
            <a:endParaRPr/>
          </a:p>
        </p:txBody>
      </p:sp>
      <p:sp>
        <p:nvSpPr>
          <p:cNvPr id="84" name="Shape 84"/>
          <p:cNvSpPr>
            <a:spLocks noGrp="1"/>
          </p:cNvSpPr>
          <p:nvPr>
            <p:ph type="body" idx="1"/>
          </p:nvPr>
        </p:nvSpPr>
        <p:spPr>
          <a:xfrm>
            <a:off x="457200" y="914400"/>
            <a:ext cx="6019799" cy="521176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274320" indent="-179070" algn="l" rtl="0">
              <a:spcBef>
                <a:spcPts val="520"/>
              </a:spcBef>
              <a:buClr>
                <a:schemeClr val="accent3"/>
              </a:buClr>
              <a:buFont typeface="Arial" panose="00000000000000000000"/>
              <a:buChar char="•"/>
              <a:defRPr sz="2600">
                <a:solidFill>
                  <a:schemeClr val="dk1"/>
                </a:solidFill>
              </a:defRPr>
            </a:lvl1pPr>
            <a:lvl2pPr marL="640080" indent="-182880" algn="l" rtl="0">
              <a:spcBef>
                <a:spcPts val="480"/>
              </a:spcBef>
              <a:buClr>
                <a:schemeClr val="accent1"/>
              </a:buClr>
              <a:buFont typeface="Arial" panose="00000000000000000000"/>
              <a:buChar char="•"/>
              <a:defRPr sz="2400">
                <a:solidFill>
                  <a:schemeClr val="dk1"/>
                </a:solidFill>
              </a:defRPr>
            </a:lvl2pPr>
            <a:lvl3pPr marL="914400" indent="-196850" algn="l" rtl="0">
              <a:spcBef>
                <a:spcPts val="420"/>
              </a:spcBef>
              <a:buClr>
                <a:schemeClr val="accent2"/>
              </a:buClr>
              <a:buFont typeface="Arial" panose="00000000000000000000"/>
              <a:buChar char="•"/>
              <a:defRPr sz="2100">
                <a:solidFill>
                  <a:schemeClr val="dk1"/>
                </a:solidFill>
              </a:defRPr>
            </a:lvl3pPr>
            <a:lvl4pPr marL="1188720" indent="-160019" algn="l" rtl="0">
              <a:spcBef>
                <a:spcPts val="400"/>
              </a:spcBef>
              <a:buClr>
                <a:schemeClr val="accent3"/>
              </a:buClr>
              <a:buFont typeface="Arial" panose="00000000000000000000"/>
              <a:buChar char="•"/>
              <a:defRPr sz="2000">
                <a:solidFill>
                  <a:schemeClr val="dk1"/>
                </a:solidFill>
              </a:defRPr>
            </a:lvl4pPr>
            <a:lvl5pPr marL="1463040" indent="-167639" algn="l" rtl="0">
              <a:spcBef>
                <a:spcPts val="400"/>
              </a:spcBef>
              <a:buClr>
                <a:schemeClr val="accent4"/>
              </a:buClr>
              <a:buFont typeface="Arial" panose="00000000000000000000"/>
              <a:buChar char="•"/>
              <a:defRPr sz="2000">
                <a:solidFill>
                  <a:schemeClr val="dk1"/>
                </a:solidFill>
              </a:defRPr>
            </a:lvl5pPr>
            <a:lvl6pPr marL="1737360" indent="-159385" algn="l" rtl="0">
              <a:spcBef>
                <a:spcPts val="360"/>
              </a:spcBef>
              <a:buClr>
                <a:schemeClr val="accent5"/>
              </a:buClr>
              <a:buFont typeface="Arial" panose="00000000000000000000"/>
              <a:buChar char="•"/>
              <a:defRPr sz="1800">
                <a:solidFill>
                  <a:schemeClr val="dk1"/>
                </a:solidFill>
              </a:defRPr>
            </a:lvl6pPr>
            <a:lvl7pPr marL="1920240" indent="-145414" algn="l" rtl="0">
              <a:spcBef>
                <a:spcPts val="320"/>
              </a:spcBef>
              <a:buClr>
                <a:schemeClr val="accent6"/>
              </a:buClr>
              <a:buFont typeface="Arial" panose="00000000000000000000"/>
              <a:buChar char="•"/>
              <a:defRPr sz="1600" baseline="0">
                <a:solidFill>
                  <a:schemeClr val="dk1"/>
                </a:solidFill>
              </a:defRPr>
            </a:lvl7pPr>
            <a:lvl8pPr marL="2194560" indent="-127635" algn="l" rtl="0">
              <a:spcBef>
                <a:spcPts val="320"/>
              </a:spcBef>
              <a:buClr>
                <a:schemeClr val="dk2"/>
              </a:buClr>
              <a:buFont typeface="Arial" panose="00000000000000000000"/>
              <a:buChar char="•"/>
              <a:defRPr sz="1600">
                <a:solidFill>
                  <a:schemeClr val="dk1"/>
                </a:solidFill>
              </a:defRPr>
            </a:lvl8pPr>
            <a:lvl9pPr marL="2468880" indent="-128904" algn="l" rtl="0">
              <a:spcBef>
                <a:spcPts val="280"/>
              </a:spcBef>
              <a:buClr>
                <a:schemeClr val="dk2"/>
              </a:buClr>
              <a:buFont typeface="Arial" panose="00000000000000000000"/>
              <a:buChar char="•"/>
              <a:defRPr sz="1400" baseline="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85" name="Shape 85"/>
          <p:cNvSpPr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defRPr sz="1200" b="0" i="0" u="none" strike="noStrike" cap="none" baseline="0">
                <a:solidFill>
                  <a:srgbClr val="03576E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9pPr>
          </a:lstStyle>
          <a:p>
            <a:endParaRPr/>
          </a:p>
        </p:txBody>
      </p:sp>
      <p:sp>
        <p:nvSpPr>
          <p:cNvPr id="86" name="Shape 86"/>
          <p:cNvSpPr>
            <a:spLocks noGrp="1"/>
          </p:cNvSpPr>
          <p:nvPr>
            <p:ph type="ftr" idx="11"/>
          </p:nvPr>
        </p:nvSpPr>
        <p:spPr>
          <a:xfrm>
            <a:off x="2667000" y="6356350"/>
            <a:ext cx="33527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defRPr sz="1200" b="0" i="0" u="none" strike="noStrike" cap="none" baseline="0">
                <a:solidFill>
                  <a:srgbClr val="03576E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9pPr>
          </a:lstStyle>
          <a:p>
            <a:endParaRPr/>
          </a:p>
        </p:txBody>
      </p:sp>
      <p:sp>
        <p:nvSpPr>
          <p:cNvPr id="87" name="Shape 87"/>
          <p:cNvSpPr>
            <a:spLocks noGrp="1"/>
          </p:cNvSpPr>
          <p:nvPr>
            <p:ph type="sldNum" idx="12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r" rtl="0">
              <a:defRPr sz="1200" b="0" i="0" u="none" strike="noStrike" cap="none" baseline="0">
                <a:solidFill>
                  <a:srgbClr val="03576E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bj" type="obj">
  <p:cSld name="obj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Shape 22"/>
          <p:cNvSpPr>
            <a:spLocks noGrp="1"/>
          </p:cNvSpPr>
          <p:nvPr>
            <p:ph type="title"/>
          </p:nvPr>
        </p:nvSpPr>
        <p:spPr>
          <a:xfrm>
            <a:off x="457200" y="70408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buNone/>
              <a:defRPr sz="5000" b="0">
                <a:solidFill>
                  <a:schemeClr val="dk2"/>
                </a:solidFill>
              </a:defRPr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>
            <a:endParaRPr/>
          </a:p>
        </p:txBody>
      </p:sp>
      <p:sp>
        <p:nvSpPr>
          <p:cNvPr id="23" name="Shape 23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1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274320" indent="-179070" algn="l" rtl="0">
              <a:spcBef>
                <a:spcPts val="520"/>
              </a:spcBef>
              <a:buClr>
                <a:schemeClr val="accent3"/>
              </a:buClr>
              <a:buFont typeface="Arial" panose="00000000000000000000"/>
              <a:buChar char="•"/>
              <a:defRPr sz="2600">
                <a:solidFill>
                  <a:schemeClr val="dk1"/>
                </a:solidFill>
              </a:defRPr>
            </a:lvl1pPr>
            <a:lvl2pPr marL="640080" indent="-182880" algn="l" rtl="0">
              <a:spcBef>
                <a:spcPts val="480"/>
              </a:spcBef>
              <a:buClr>
                <a:schemeClr val="accent1"/>
              </a:buClr>
              <a:buFont typeface="Arial" panose="00000000000000000000"/>
              <a:buChar char="•"/>
              <a:defRPr sz="2400">
                <a:solidFill>
                  <a:schemeClr val="dk1"/>
                </a:solidFill>
              </a:defRPr>
            </a:lvl2pPr>
            <a:lvl3pPr marL="914400" indent="-196850" algn="l" rtl="0">
              <a:spcBef>
                <a:spcPts val="420"/>
              </a:spcBef>
              <a:buClr>
                <a:schemeClr val="accent2"/>
              </a:buClr>
              <a:buFont typeface="Arial" panose="00000000000000000000"/>
              <a:buChar char="•"/>
              <a:defRPr sz="2100">
                <a:solidFill>
                  <a:schemeClr val="dk1"/>
                </a:solidFill>
              </a:defRPr>
            </a:lvl3pPr>
            <a:lvl4pPr marL="1188720" indent="-160019" algn="l" rtl="0">
              <a:spcBef>
                <a:spcPts val="400"/>
              </a:spcBef>
              <a:buClr>
                <a:schemeClr val="accent3"/>
              </a:buClr>
              <a:buFont typeface="Arial" panose="00000000000000000000"/>
              <a:buChar char="•"/>
              <a:defRPr sz="2000">
                <a:solidFill>
                  <a:schemeClr val="dk1"/>
                </a:solidFill>
              </a:defRPr>
            </a:lvl4pPr>
            <a:lvl5pPr marL="1463040" indent="-167639" algn="l" rtl="0">
              <a:spcBef>
                <a:spcPts val="400"/>
              </a:spcBef>
              <a:buClr>
                <a:schemeClr val="accent4"/>
              </a:buClr>
              <a:buFont typeface="Arial" panose="00000000000000000000"/>
              <a:buChar char="•"/>
              <a:defRPr sz="2000">
                <a:solidFill>
                  <a:schemeClr val="dk1"/>
                </a:solidFill>
              </a:defRPr>
            </a:lvl5pPr>
            <a:lvl6pPr marL="1737360" indent="-159385" algn="l" rtl="0">
              <a:spcBef>
                <a:spcPts val="360"/>
              </a:spcBef>
              <a:buClr>
                <a:schemeClr val="accent5"/>
              </a:buClr>
              <a:buFont typeface="Arial" panose="00000000000000000000"/>
              <a:buChar char="•"/>
              <a:defRPr sz="1800">
                <a:solidFill>
                  <a:schemeClr val="dk1"/>
                </a:solidFill>
              </a:defRPr>
            </a:lvl6pPr>
            <a:lvl7pPr marL="1920240" indent="-145414" algn="l" rtl="0">
              <a:spcBef>
                <a:spcPts val="320"/>
              </a:spcBef>
              <a:buClr>
                <a:schemeClr val="accent6"/>
              </a:buClr>
              <a:buFont typeface="Arial" panose="00000000000000000000"/>
              <a:buChar char="•"/>
              <a:defRPr sz="1600" baseline="0">
                <a:solidFill>
                  <a:schemeClr val="dk1"/>
                </a:solidFill>
              </a:defRPr>
            </a:lvl7pPr>
            <a:lvl8pPr marL="2194560" indent="-127635" algn="l" rtl="0">
              <a:spcBef>
                <a:spcPts val="320"/>
              </a:spcBef>
              <a:buClr>
                <a:schemeClr val="dk2"/>
              </a:buClr>
              <a:buFont typeface="Arial" panose="00000000000000000000"/>
              <a:buChar char="•"/>
              <a:defRPr sz="1600">
                <a:solidFill>
                  <a:schemeClr val="dk1"/>
                </a:solidFill>
              </a:defRPr>
            </a:lvl8pPr>
            <a:lvl9pPr marL="2468880" indent="-128904" algn="l" rtl="0">
              <a:spcBef>
                <a:spcPts val="280"/>
              </a:spcBef>
              <a:buClr>
                <a:schemeClr val="dk2"/>
              </a:buClr>
              <a:buFont typeface="Arial" panose="00000000000000000000"/>
              <a:buChar char="•"/>
              <a:defRPr sz="1400" baseline="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24" name="Shape 24"/>
          <p:cNvSpPr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defRPr sz="1200" b="0" i="0" u="none" strike="noStrike" cap="none" baseline="0">
                <a:solidFill>
                  <a:srgbClr val="03576E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9pPr>
          </a:lstStyle>
          <a:p>
            <a:endParaRPr/>
          </a:p>
        </p:txBody>
      </p:sp>
      <p:sp>
        <p:nvSpPr>
          <p:cNvPr id="25" name="Shape 25"/>
          <p:cNvSpPr>
            <a:spLocks noGrp="1"/>
          </p:cNvSpPr>
          <p:nvPr>
            <p:ph type="ftr" idx="11"/>
          </p:nvPr>
        </p:nvSpPr>
        <p:spPr>
          <a:xfrm>
            <a:off x="2667000" y="6356350"/>
            <a:ext cx="33527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defRPr sz="1200" b="0" i="0" u="none" strike="noStrike" cap="none" baseline="0">
                <a:solidFill>
                  <a:srgbClr val="03576E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9pPr>
          </a:lstStyle>
          <a:p>
            <a:endParaRPr/>
          </a:p>
        </p:txBody>
      </p:sp>
      <p:sp>
        <p:nvSpPr>
          <p:cNvPr id="26" name="Shape 26"/>
          <p:cNvSpPr>
            <a:spLocks noGrp="1"/>
          </p:cNvSpPr>
          <p:nvPr>
            <p:ph type="sldNum" idx="12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r" rtl="0">
              <a:defRPr sz="1200" b="0" i="0" u="none" strike="noStrike" cap="none" baseline="0">
                <a:solidFill>
                  <a:srgbClr val="03576E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Head" type="secHead">
  <p:cSld name="secHead">
    <p:bg>
      <p:bgPr>
        <a:gradFill>
          <a:gsLst>
            <a:gs pos="0">
              <a:srgbClr val="009CC9"/>
            </a:gs>
            <a:gs pos="25000">
              <a:srgbClr val="0094BF"/>
            </a:gs>
            <a:gs pos="100000">
              <a:srgbClr val="000D12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buNone/>
              <a:defRPr sz="5600" b="1" cap="none" baseline="0">
                <a:solidFill>
                  <a:srgbClr val="11E8AD"/>
                </a:solidFill>
              </a:defRPr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>
            <a:endParaRPr/>
          </a:p>
        </p:txBody>
      </p:sp>
      <p:sp>
        <p:nvSpPr>
          <p:cNvPr id="29" name="Shape 29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indent="0" rtl="0">
              <a:buNone/>
              <a:defRPr sz="2200">
                <a:solidFill>
                  <a:schemeClr val="lt1"/>
                </a:solidFill>
              </a:defRPr>
            </a:lvl1pPr>
            <a:lvl2pPr rtl="0">
              <a:buNone/>
              <a:defRPr sz="1800">
                <a:solidFill>
                  <a:srgbClr val="FEFEFE"/>
                </a:solidFill>
              </a:defRPr>
            </a:lvl2pPr>
            <a:lvl3pPr rtl="0">
              <a:buNone/>
              <a:defRPr sz="1600">
                <a:solidFill>
                  <a:srgbClr val="FEFEFE"/>
                </a:solidFill>
              </a:defRPr>
            </a:lvl3pPr>
            <a:lvl4pPr rtl="0">
              <a:buNone/>
              <a:defRPr sz="1400">
                <a:solidFill>
                  <a:srgbClr val="FEFEFE"/>
                </a:solidFill>
              </a:defRPr>
            </a:lvl4pPr>
            <a:lvl5pPr rtl="0">
              <a:buNone/>
              <a:defRPr sz="1400">
                <a:solidFill>
                  <a:srgbClr val="FEFEFE"/>
                </a:solidFill>
              </a:defRPr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>
            <a:endParaRPr/>
          </a:p>
        </p:txBody>
      </p:sp>
      <p:sp>
        <p:nvSpPr>
          <p:cNvPr id="30" name="Shape 30"/>
          <p:cNvSpPr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defRPr sz="1200" b="0" i="0" u="none" strike="noStrike" cap="none" baseline="0">
                <a:solidFill>
                  <a:srgbClr val="C5DCE0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9pPr>
          </a:lstStyle>
          <a:p>
            <a:endParaRPr/>
          </a:p>
        </p:txBody>
      </p:sp>
      <p:sp>
        <p:nvSpPr>
          <p:cNvPr id="31" name="Shape 31"/>
          <p:cNvSpPr>
            <a:spLocks noGrp="1"/>
          </p:cNvSpPr>
          <p:nvPr>
            <p:ph type="ftr" idx="11"/>
          </p:nvPr>
        </p:nvSpPr>
        <p:spPr>
          <a:xfrm>
            <a:off x="2667000" y="6356350"/>
            <a:ext cx="33527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defRPr sz="1200" b="0" i="0" u="none" strike="noStrike" cap="none" baseline="0">
                <a:solidFill>
                  <a:srgbClr val="C5DCE0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9pPr>
          </a:lstStyle>
          <a:p>
            <a:endParaRPr/>
          </a:p>
        </p:txBody>
      </p:sp>
      <p:sp>
        <p:nvSpPr>
          <p:cNvPr id="32" name="Shape 32"/>
          <p:cNvSpPr>
            <a:spLocks noGrp="1"/>
          </p:cNvSpPr>
          <p:nvPr>
            <p:ph type="sldNum" idx="12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r" rtl="0">
              <a:defRPr sz="1200" b="0" i="0" u="none" strike="noStrike" cap="none" baseline="0">
                <a:solidFill>
                  <a:srgbClr val="C5DCE0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Obj" type="twoObj">
  <p:cSld name="twoObj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Shape 34"/>
          <p:cNvSpPr>
            <a:spLocks noGrp="1"/>
          </p:cNvSpPr>
          <p:nvPr>
            <p:ph type="title"/>
          </p:nvPr>
        </p:nvSpPr>
        <p:spPr>
          <a:xfrm>
            <a:off x="457200" y="70408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buNone/>
              <a:defRPr sz="5000" b="0">
                <a:solidFill>
                  <a:schemeClr val="dk2"/>
                </a:solidFill>
              </a:defRPr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>
            <a:endParaRPr/>
          </a:p>
        </p:txBody>
      </p:sp>
      <p:sp>
        <p:nvSpPr>
          <p:cNvPr id="35" name="Shape 35"/>
          <p:cNvSpPr>
            <a:spLocks noGrp="1"/>
          </p:cNvSpPr>
          <p:nvPr>
            <p:ph type="body" idx="1"/>
          </p:nvPr>
        </p:nvSpPr>
        <p:spPr>
          <a:xfrm>
            <a:off x="457200" y="1920084"/>
            <a:ext cx="4038599" cy="443483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 sz="2600"/>
            </a:lvl1pPr>
            <a:lvl2pPr rtl="0">
              <a:defRPr sz="2400"/>
            </a:lvl2pPr>
            <a:lvl3pPr rtl="0">
              <a:defRPr sz="2000"/>
            </a:lvl3pPr>
            <a:lvl4pPr rtl="0">
              <a:defRPr sz="1800"/>
            </a:lvl4pPr>
            <a:lvl5pPr rtl="0">
              <a:defRPr sz="1800"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>
            <a:endParaRPr/>
          </a:p>
        </p:txBody>
      </p:sp>
      <p:sp>
        <p:nvSpPr>
          <p:cNvPr id="36" name="Shape 36"/>
          <p:cNvSpPr>
            <a:spLocks noGrp="1"/>
          </p:cNvSpPr>
          <p:nvPr>
            <p:ph type="body" idx="2"/>
          </p:nvPr>
        </p:nvSpPr>
        <p:spPr>
          <a:xfrm>
            <a:off x="4648200" y="1920084"/>
            <a:ext cx="4038599" cy="443483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 sz="2600"/>
            </a:lvl1pPr>
            <a:lvl2pPr rtl="0">
              <a:defRPr sz="2400"/>
            </a:lvl2pPr>
            <a:lvl3pPr rtl="0">
              <a:defRPr sz="2000"/>
            </a:lvl3pPr>
            <a:lvl4pPr rtl="0">
              <a:defRPr sz="1800"/>
            </a:lvl4pPr>
            <a:lvl5pPr rtl="0">
              <a:defRPr sz="1800"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>
            <a:endParaRPr/>
          </a:p>
        </p:txBody>
      </p:sp>
      <p:sp>
        <p:nvSpPr>
          <p:cNvPr id="37" name="Shape 37"/>
          <p:cNvSpPr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defRPr sz="1200" b="0" i="0" u="none" strike="noStrike" cap="none" baseline="0">
                <a:solidFill>
                  <a:srgbClr val="03576E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9pPr>
          </a:lstStyle>
          <a:p>
            <a:endParaRPr/>
          </a:p>
        </p:txBody>
      </p:sp>
      <p:sp>
        <p:nvSpPr>
          <p:cNvPr id="38" name="Shape 38"/>
          <p:cNvSpPr>
            <a:spLocks noGrp="1"/>
          </p:cNvSpPr>
          <p:nvPr>
            <p:ph type="ftr" idx="11"/>
          </p:nvPr>
        </p:nvSpPr>
        <p:spPr>
          <a:xfrm>
            <a:off x="2667000" y="6356350"/>
            <a:ext cx="33527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defRPr sz="1200" b="0" i="0" u="none" strike="noStrike" cap="none" baseline="0">
                <a:solidFill>
                  <a:srgbClr val="03576E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9pPr>
          </a:lstStyle>
          <a:p>
            <a:endParaRPr/>
          </a:p>
        </p:txBody>
      </p:sp>
      <p:sp>
        <p:nvSpPr>
          <p:cNvPr id="39" name="Shape 39"/>
          <p:cNvSpPr>
            <a:spLocks noGrp="1"/>
          </p:cNvSpPr>
          <p:nvPr>
            <p:ph type="sldNum" idx="12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r" rtl="0">
              <a:defRPr sz="1200" b="0" i="0" u="none" strike="noStrike" cap="none" baseline="0">
                <a:solidFill>
                  <a:srgbClr val="03576E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TxTwoObj" type="twoTxTwoObj">
  <p:cSld name="twoTxTwoObj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Shape 41"/>
          <p:cNvSpPr>
            <a:spLocks noGrp="1"/>
          </p:cNvSpPr>
          <p:nvPr>
            <p:ph type="title"/>
          </p:nvPr>
        </p:nvSpPr>
        <p:spPr>
          <a:xfrm>
            <a:off x="457200" y="70408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>
            <a:endParaRPr/>
          </a:p>
        </p:txBody>
      </p:sp>
      <p:sp>
        <p:nvSpPr>
          <p:cNvPr id="42" name="Shape 4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7" cy="65935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indent="0" rtl="0">
              <a:buNone/>
              <a:defRPr sz="2400" b="1" cap="none" baseline="0">
                <a:solidFill>
                  <a:schemeClr val="dk2"/>
                </a:solidFill>
              </a:defRPr>
            </a:lvl1pPr>
            <a:lvl2pPr rtl="0">
              <a:buNone/>
              <a:defRPr sz="2000" b="1"/>
            </a:lvl2pPr>
            <a:lvl3pPr rtl="0">
              <a:buNone/>
              <a:defRPr sz="1800" b="1"/>
            </a:lvl3pPr>
            <a:lvl4pPr rtl="0">
              <a:buNone/>
              <a:defRPr sz="1600" b="1"/>
            </a:lvl4pPr>
            <a:lvl5pPr rtl="0">
              <a:buNone/>
              <a:defRPr sz="1600" b="1"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>
            <a:endParaRPr/>
          </a:p>
        </p:txBody>
      </p:sp>
      <p:sp>
        <p:nvSpPr>
          <p:cNvPr id="43" name="Shape 43"/>
          <p:cNvSpPr>
            <a:spLocks noGrp="1"/>
          </p:cNvSpPr>
          <p:nvPr>
            <p:ph type="body" idx="2"/>
          </p:nvPr>
        </p:nvSpPr>
        <p:spPr>
          <a:xfrm>
            <a:off x="4645025" y="1859757"/>
            <a:ext cx="4041774" cy="65484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indent="0" rtl="0">
              <a:buNone/>
              <a:defRPr sz="2400" b="1" cap="none" baseline="0">
                <a:solidFill>
                  <a:schemeClr val="dk2"/>
                </a:solidFill>
              </a:defRPr>
            </a:lvl1pPr>
            <a:lvl2pPr rtl="0">
              <a:buNone/>
              <a:defRPr sz="2000" b="1"/>
            </a:lvl2pPr>
            <a:lvl3pPr rtl="0">
              <a:buNone/>
              <a:defRPr sz="1800" b="1"/>
            </a:lvl3pPr>
            <a:lvl4pPr rtl="0">
              <a:buNone/>
              <a:defRPr sz="1600" b="1"/>
            </a:lvl4pPr>
            <a:lvl5pPr rtl="0">
              <a:buNone/>
              <a:defRPr sz="1600" b="1"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>
            <a:endParaRPr/>
          </a:p>
        </p:txBody>
      </p:sp>
      <p:sp>
        <p:nvSpPr>
          <p:cNvPr id="44" name="Shape 44"/>
          <p:cNvSpPr>
            <a:spLocks noGrp="1"/>
          </p:cNvSpPr>
          <p:nvPr>
            <p:ph type="body" idx="3"/>
          </p:nvPr>
        </p:nvSpPr>
        <p:spPr>
          <a:xfrm>
            <a:off x="457200" y="2514600"/>
            <a:ext cx="4040187" cy="384572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 sz="2200"/>
            </a:lvl1pPr>
            <a:lvl2pPr rtl="0">
              <a:defRPr sz="2000"/>
            </a:lvl2pPr>
            <a:lvl3pPr rtl="0">
              <a:defRPr sz="1800"/>
            </a:lvl3pPr>
            <a:lvl4pPr rtl="0">
              <a:defRPr sz="1600"/>
            </a:lvl4pPr>
            <a:lvl5pPr rtl="0">
              <a:defRPr sz="1600"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>
            <a:endParaRPr/>
          </a:p>
        </p:txBody>
      </p:sp>
      <p:sp>
        <p:nvSpPr>
          <p:cNvPr id="45" name="Shape 45"/>
          <p:cNvSpPr>
            <a:spLocks noGrp="1"/>
          </p:cNvSpPr>
          <p:nvPr>
            <p:ph type="body" idx="4"/>
          </p:nvPr>
        </p:nvSpPr>
        <p:spPr>
          <a:xfrm>
            <a:off x="4645025" y="2514600"/>
            <a:ext cx="4041774" cy="384572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 sz="2200"/>
            </a:lvl1pPr>
            <a:lvl2pPr rtl="0">
              <a:defRPr sz="2000"/>
            </a:lvl2pPr>
            <a:lvl3pPr rtl="0">
              <a:defRPr sz="1800"/>
            </a:lvl3pPr>
            <a:lvl4pPr rtl="0">
              <a:defRPr sz="1600"/>
            </a:lvl4pPr>
            <a:lvl5pPr rtl="0">
              <a:defRPr sz="1600"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>
            <a:endParaRPr/>
          </a:p>
        </p:txBody>
      </p:sp>
      <p:sp>
        <p:nvSpPr>
          <p:cNvPr id="46" name="Shape 46"/>
          <p:cNvSpPr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defRPr sz="1200" b="0" i="0" u="none" strike="noStrike" cap="none" baseline="0">
                <a:solidFill>
                  <a:srgbClr val="03576E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9pPr>
          </a:lstStyle>
          <a:p>
            <a:endParaRPr/>
          </a:p>
        </p:txBody>
      </p:sp>
      <p:sp>
        <p:nvSpPr>
          <p:cNvPr id="47" name="Shape 47"/>
          <p:cNvSpPr>
            <a:spLocks noGrp="1"/>
          </p:cNvSpPr>
          <p:nvPr>
            <p:ph type="ftr" idx="11"/>
          </p:nvPr>
        </p:nvSpPr>
        <p:spPr>
          <a:xfrm>
            <a:off x="2667000" y="6356350"/>
            <a:ext cx="33527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defRPr sz="1200" b="0" i="0" u="none" strike="noStrike" cap="none" baseline="0">
                <a:solidFill>
                  <a:srgbClr val="03576E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9pPr>
          </a:lstStyle>
          <a:p>
            <a:endParaRPr/>
          </a:p>
        </p:txBody>
      </p:sp>
      <p:sp>
        <p:nvSpPr>
          <p:cNvPr id="48" name="Shape 48"/>
          <p:cNvSpPr>
            <a:spLocks noGrp="1"/>
          </p:cNvSpPr>
          <p:nvPr>
            <p:ph type="sldNum" idx="12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r" rtl="0">
              <a:defRPr sz="1200" b="0" i="0" u="none" strike="noStrike" cap="none" baseline="0">
                <a:solidFill>
                  <a:srgbClr val="03576E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Only" type="titleOnly">
  <p:cSld name="titleOnly"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Shape 50"/>
          <p:cNvSpPr>
            <a:spLocks noGrp="1"/>
          </p:cNvSpPr>
          <p:nvPr>
            <p:ph type="title"/>
          </p:nvPr>
        </p:nvSpPr>
        <p:spPr>
          <a:xfrm>
            <a:off x="457200" y="704087"/>
            <a:ext cx="8305799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buNone/>
              <a:defRPr sz="5000" b="0">
                <a:solidFill>
                  <a:schemeClr val="dk2"/>
                </a:solidFill>
              </a:defRPr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>
            <a:endParaRPr/>
          </a:p>
        </p:txBody>
      </p:sp>
      <p:sp>
        <p:nvSpPr>
          <p:cNvPr id="51" name="Shape 51"/>
          <p:cNvSpPr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defRPr sz="1200" b="0" i="0" u="none" strike="noStrike" cap="none" baseline="0">
                <a:solidFill>
                  <a:srgbClr val="03576E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9pPr>
          </a:lstStyle>
          <a:p>
            <a:endParaRPr/>
          </a:p>
        </p:txBody>
      </p:sp>
      <p:sp>
        <p:nvSpPr>
          <p:cNvPr id="52" name="Shape 52"/>
          <p:cNvSpPr>
            <a:spLocks noGrp="1"/>
          </p:cNvSpPr>
          <p:nvPr>
            <p:ph type="ftr" idx="11"/>
          </p:nvPr>
        </p:nvSpPr>
        <p:spPr>
          <a:xfrm>
            <a:off x="2667000" y="6356350"/>
            <a:ext cx="33527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defRPr sz="1200" b="0" i="0" u="none" strike="noStrike" cap="none" baseline="0">
                <a:solidFill>
                  <a:srgbClr val="03576E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9pPr>
          </a:lstStyle>
          <a:p>
            <a:endParaRPr/>
          </a:p>
        </p:txBody>
      </p:sp>
      <p:sp>
        <p:nvSpPr>
          <p:cNvPr id="53" name="Shape 53"/>
          <p:cNvSpPr>
            <a:spLocks noGrp="1"/>
          </p:cNvSpPr>
          <p:nvPr>
            <p:ph type="sldNum" idx="12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r" rtl="0">
              <a:defRPr sz="1200" b="0" i="0" u="none" strike="noStrike" cap="none" baseline="0">
                <a:solidFill>
                  <a:srgbClr val="03576E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Shape 55"/>
          <p:cNvSpPr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defRPr sz="1200" b="0" i="0" u="none" strike="noStrike" cap="none" baseline="0">
                <a:solidFill>
                  <a:srgbClr val="03576E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9pPr>
          </a:lstStyle>
          <a:p>
            <a:endParaRPr/>
          </a:p>
        </p:txBody>
      </p:sp>
      <p:sp>
        <p:nvSpPr>
          <p:cNvPr id="56" name="Shape 56"/>
          <p:cNvSpPr>
            <a:spLocks noGrp="1"/>
          </p:cNvSpPr>
          <p:nvPr>
            <p:ph type="ftr" idx="11"/>
          </p:nvPr>
        </p:nvSpPr>
        <p:spPr>
          <a:xfrm>
            <a:off x="2667000" y="6356350"/>
            <a:ext cx="33527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defRPr sz="1200" b="0" i="0" u="none" strike="noStrike" cap="none" baseline="0">
                <a:solidFill>
                  <a:srgbClr val="03576E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9pPr>
          </a:lstStyle>
          <a:p>
            <a:endParaRPr/>
          </a:p>
        </p:txBody>
      </p:sp>
      <p:sp>
        <p:nvSpPr>
          <p:cNvPr id="57" name="Shape 57"/>
          <p:cNvSpPr>
            <a:spLocks noGrp="1"/>
          </p:cNvSpPr>
          <p:nvPr>
            <p:ph type="sldNum" idx="12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r" rtl="0">
              <a:defRPr sz="1200" b="0" i="0" u="none" strike="noStrike" cap="none" baseline="0">
                <a:solidFill>
                  <a:srgbClr val="03576E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bjTx" type="objTx">
  <p:cSld name="objTx"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Shape 59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199" cy="11620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buNone/>
              <a:defRPr sz="2600" b="0">
                <a:solidFill>
                  <a:schemeClr val="dk2"/>
                </a:solidFill>
              </a:defRPr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>
            <a:endParaRPr/>
          </a:p>
        </p:txBody>
      </p:sp>
      <p:sp>
        <p:nvSpPr>
          <p:cNvPr id="60" name="Shape 60"/>
          <p:cNvSpPr>
            <a:spLocks noGrp="1"/>
          </p:cNvSpPr>
          <p:nvPr>
            <p:ph type="body" idx="1"/>
          </p:nvPr>
        </p:nvSpPr>
        <p:spPr>
          <a:xfrm>
            <a:off x="685800" y="1676400"/>
            <a:ext cx="2743199" cy="4572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indent="0" algn="l" rtl="0">
              <a:buNone/>
              <a:defRPr sz="1400"/>
            </a:lvl1pPr>
            <a:lvl2pPr indent="0" algn="l" rtl="0">
              <a:buNone/>
              <a:defRPr sz="1200"/>
            </a:lvl2pPr>
            <a:lvl3pPr indent="0" algn="l" rtl="0">
              <a:buNone/>
              <a:defRPr sz="1000"/>
            </a:lvl3pPr>
            <a:lvl4pPr indent="0" algn="l" rtl="0">
              <a:buNone/>
              <a:defRPr sz="900"/>
            </a:lvl4pPr>
            <a:lvl5pPr indent="0" algn="l" rtl="0">
              <a:buNone/>
              <a:defRPr sz="900"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>
            <a:endParaRPr/>
          </a:p>
        </p:txBody>
      </p:sp>
      <p:sp>
        <p:nvSpPr>
          <p:cNvPr id="61" name="Shape 61"/>
          <p:cNvSpPr>
            <a:spLocks noGrp="1"/>
          </p:cNvSpPr>
          <p:nvPr>
            <p:ph type="body" idx="2"/>
          </p:nvPr>
        </p:nvSpPr>
        <p:spPr>
          <a:xfrm>
            <a:off x="3575050" y="1676400"/>
            <a:ext cx="5111750" cy="4572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 sz="2800"/>
            </a:lvl1pPr>
            <a:lvl2pPr rtl="0">
              <a:defRPr sz="2600"/>
            </a:lvl2pPr>
            <a:lvl3pPr rtl="0">
              <a:defRPr sz="2400"/>
            </a:lvl3pPr>
            <a:lvl4pPr rtl="0">
              <a:defRPr sz="2000"/>
            </a:lvl4pPr>
            <a:lvl5pPr rtl="0">
              <a:defRPr sz="1800"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>
            <a:endParaRPr/>
          </a:p>
        </p:txBody>
      </p:sp>
      <p:sp>
        <p:nvSpPr>
          <p:cNvPr id="62" name="Shape 62"/>
          <p:cNvSpPr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defRPr sz="1200" b="0" i="0" u="none" strike="noStrike" cap="none" baseline="0">
                <a:solidFill>
                  <a:srgbClr val="03576E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9pPr>
          </a:lstStyle>
          <a:p>
            <a:endParaRPr/>
          </a:p>
        </p:txBody>
      </p:sp>
      <p:sp>
        <p:nvSpPr>
          <p:cNvPr id="63" name="Shape 63"/>
          <p:cNvSpPr>
            <a:spLocks noGrp="1"/>
          </p:cNvSpPr>
          <p:nvPr>
            <p:ph type="ftr" idx="11"/>
          </p:nvPr>
        </p:nvSpPr>
        <p:spPr>
          <a:xfrm>
            <a:off x="2667000" y="6356350"/>
            <a:ext cx="33527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defRPr sz="1200" b="0" i="0" u="none" strike="noStrike" cap="none" baseline="0">
                <a:solidFill>
                  <a:srgbClr val="03576E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9pPr>
          </a:lstStyle>
          <a:p>
            <a:endParaRPr/>
          </a:p>
        </p:txBody>
      </p:sp>
      <p:sp>
        <p:nvSpPr>
          <p:cNvPr id="64" name="Shape 64"/>
          <p:cNvSpPr>
            <a:spLocks noGrp="1"/>
          </p:cNvSpPr>
          <p:nvPr>
            <p:ph type="sldNum" idx="12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r" rtl="0">
              <a:defRPr sz="1200" b="0" i="0" u="none" strike="noStrike" cap="none" baseline="0">
                <a:solidFill>
                  <a:srgbClr val="03576E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x" type="picTx">
  <p:cSld name="picTx"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Shape 66"/>
          <p:cNvSpPr/>
          <p:nvPr/>
        </p:nvSpPr>
        <p:spPr>
          <a:xfrm rot="-10380000" flipH="1">
            <a:off x="3165753" y="1108076"/>
            <a:ext cx="5257800" cy="4114799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9525" cap="rnd">
            <a:solidFill>
              <a:srgbClr val="C0C0C0"/>
            </a:solidFill>
            <a:prstDash val="solid"/>
            <a:round/>
            <a:headEnd type="none" w="sm" len="sm"/>
            <a:tailEnd type="none" w="sm" len="sm"/>
          </a:ln>
        </p:spPr>
        <p:txBody>
          <a:bodyPr lIns="91425" tIns="45700" rIns="91425" bIns="45700" anchor="ctr" anchorCtr="0">
            <a:spAutoFit/>
          </a:bodyPr>
          <a:lstStyle/>
          <a:p>
            <a:endParaRPr/>
          </a:p>
        </p:txBody>
      </p:sp>
      <p:sp>
        <p:nvSpPr>
          <p:cNvPr id="67" name="Shape 67"/>
          <p:cNvSpPr/>
          <p:nvPr/>
        </p:nvSpPr>
        <p:spPr>
          <a:xfrm rot="-10379999" flipH="1">
            <a:off x="8004134" y="5359769"/>
            <a:ext cx="155447" cy="155447"/>
          </a:xfrm>
          <a:prstGeom prst="rtTriangle">
            <a:avLst/>
          </a:prstGeom>
          <a:solidFill>
            <a:srgbClr val="FFFFFF"/>
          </a:solidFill>
          <a:ln w="12700" cap="flat">
            <a:solidFill>
              <a:srgbClr val="FFFFFF"/>
            </a:solidFill>
            <a:prstDash val="solid"/>
            <a:bevel/>
            <a:headEnd type="none" w="sm" len="sm"/>
            <a:tailEnd type="none" w="sm" len="sm"/>
          </a:ln>
        </p:spPr>
        <p:txBody>
          <a:bodyPr lIns="91425" tIns="45700" rIns="91425" bIns="45700" anchor="ctr" anchorCtr="0">
            <a:spAutoFit/>
          </a:bodyPr>
          <a:lstStyle/>
          <a:p>
            <a:endParaRPr/>
          </a:p>
        </p:txBody>
      </p:sp>
      <p:sp>
        <p:nvSpPr>
          <p:cNvPr id="68" name="Shape 68"/>
          <p:cNvSpPr>
            <a:spLocks noGrp="1"/>
          </p:cNvSpPr>
          <p:nvPr>
            <p:ph type="title"/>
          </p:nvPr>
        </p:nvSpPr>
        <p:spPr>
          <a:xfrm>
            <a:off x="609600" y="1176995"/>
            <a:ext cx="2212848" cy="158262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buNone/>
              <a:defRPr sz="2000" b="1">
                <a:solidFill>
                  <a:schemeClr val="dk2"/>
                </a:solidFill>
              </a:defRPr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>
            <a:endParaRPr/>
          </a:p>
        </p:txBody>
      </p:sp>
      <p:sp>
        <p:nvSpPr>
          <p:cNvPr id="69" name="Shape 69"/>
          <p:cNvSpPr>
            <a:spLocks noGrp="1"/>
          </p:cNvSpPr>
          <p:nvPr>
            <p:ph type="body" idx="1"/>
          </p:nvPr>
        </p:nvSpPr>
        <p:spPr>
          <a:xfrm>
            <a:off x="609600" y="2828784"/>
            <a:ext cx="2209799" cy="217932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indent="0" algn="l" rtl="0">
              <a:spcBef>
                <a:spcPts val="250"/>
              </a:spcBef>
              <a:buNone/>
              <a:defRPr sz="1300"/>
            </a:lvl1pPr>
            <a:lvl2pPr rtl="0">
              <a:defRPr sz="1200"/>
            </a:lvl2pPr>
            <a:lvl3pPr rtl="0">
              <a:defRPr sz="1000"/>
            </a:lvl3pPr>
            <a:lvl4pPr rtl="0">
              <a:defRPr sz="900"/>
            </a:lvl4pPr>
            <a:lvl5pPr rtl="0">
              <a:defRPr sz="900"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>
            <a:endParaRPr/>
          </a:p>
        </p:txBody>
      </p:sp>
      <p:sp>
        <p:nvSpPr>
          <p:cNvPr id="70" name="Shape 70"/>
          <p:cNvSpPr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defRPr sz="1200" b="0" i="0" u="none" strike="noStrike" cap="none" baseline="0">
                <a:solidFill>
                  <a:srgbClr val="03576E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9pPr>
          </a:lstStyle>
          <a:p>
            <a:endParaRPr/>
          </a:p>
        </p:txBody>
      </p:sp>
      <p:sp>
        <p:nvSpPr>
          <p:cNvPr id="71" name="Shape 71"/>
          <p:cNvSpPr>
            <a:spLocks noGrp="1"/>
          </p:cNvSpPr>
          <p:nvPr>
            <p:ph type="ftr" idx="11"/>
          </p:nvPr>
        </p:nvSpPr>
        <p:spPr>
          <a:xfrm>
            <a:off x="2667000" y="6356350"/>
            <a:ext cx="33527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defRPr sz="1200" b="0" i="0" u="none" strike="noStrike" cap="none" baseline="0">
                <a:solidFill>
                  <a:srgbClr val="03576E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9pPr>
          </a:lstStyle>
          <a:p>
            <a:endParaRPr/>
          </a:p>
        </p:txBody>
      </p:sp>
      <p:sp>
        <p:nvSpPr>
          <p:cNvPr id="72" name="Shape 72"/>
          <p:cNvSpPr>
            <a:spLocks noGrp="1"/>
          </p:cNvSpPr>
          <p:nvPr>
            <p:ph type="sldNum" idx="12"/>
          </p:nvPr>
        </p:nvSpPr>
        <p:spPr>
          <a:xfrm>
            <a:off x="8077200" y="6356350"/>
            <a:ext cx="609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r" rtl="0">
              <a:defRPr sz="1200" b="0" i="0" u="none" strike="noStrike" cap="none" baseline="0">
                <a:solidFill>
                  <a:srgbClr val="03576E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9pPr>
          </a:lstStyle>
          <a:p>
            <a:endParaRPr/>
          </a:p>
        </p:txBody>
      </p:sp>
      <p:sp>
        <p:nvSpPr>
          <p:cNvPr id="73" name="Shape 73"/>
          <p:cNvSpPr>
            <a:spLocks noGrp="1"/>
          </p:cNvSpPr>
          <p:nvPr>
            <p:ph type="pic" idx="2"/>
          </p:nvPr>
        </p:nvSpPr>
        <p:spPr>
          <a:xfrm rot="420000">
            <a:off x="3485792" y="1199516"/>
            <a:ext cx="4617719" cy="3931919"/>
          </a:xfrm>
          <a:prstGeom prst="rect">
            <a:avLst/>
          </a:prstGeom>
          <a:solidFill>
            <a:schemeClr val="lt2"/>
          </a:solidFill>
          <a:ln w="9525" cap="rnd">
            <a:solidFill>
              <a:srgbClr val="C0C0C0"/>
            </a:solidFill>
            <a:prstDash val="solid"/>
            <a:round/>
            <a:headEnd type="none" w="sm" len="sm"/>
            <a:tailEnd type="none" w="sm" len="sm"/>
          </a:ln>
        </p:spPr>
        <p:txBody>
          <a:bodyPr lIns="91425" tIns="91425" rIns="91425" bIns="91425" anchor="b" anchorCtr="0"/>
          <a:lstStyle>
            <a:lvl1pPr marL="0" marR="0" indent="0" algn="l" rtl="0">
              <a:buClr>
                <a:srgbClr val="03576E"/>
              </a:buClr>
              <a:buFont typeface="Arial" panose="00000000000000000000"/>
              <a:buNone/>
              <a:defRPr sz="3200" b="0" i="0" u="none" strike="noStrike" cap="none" baseline="0">
                <a:solidFill>
                  <a:srgbClr val="03576E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9pPr>
          </a:lstStyle>
          <a:p>
            <a:endParaRPr/>
          </a:p>
        </p:txBody>
      </p:sp>
      <p:sp>
        <p:nvSpPr>
          <p:cNvPr id="74" name="Shape 74"/>
          <p:cNvSpPr/>
          <p:nvPr/>
        </p:nvSpPr>
        <p:spPr>
          <a:xfrm rot="10800000" flipH="1">
            <a:off x="-9525" y="5816600"/>
            <a:ext cx="9163050" cy="1041400"/>
          </a:xfrm>
          <a:custGeom>
            <a:avLst/>
            <a:gdLst/>
            <a:ahLst/>
            <a:cxnLst/>
            <a:rect l="0" t="0" r="0" b="0"/>
            <a:pathLst>
              <a:path w="5772" h="656" extrusionOk="0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rgbClr val="004E6C">
                  <a:alpha val="44705"/>
                </a:srgbClr>
              </a:gs>
              <a:gs pos="100000">
                <a:srgbClr val="00ADB5">
                  <a:alpha val="54901"/>
                </a:srgbClr>
              </a:gs>
            </a:gsLst>
            <a:lin ang="5400000" scaled="0"/>
          </a:gradFill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endParaRPr/>
          </a:p>
        </p:txBody>
      </p:sp>
      <p:sp>
        <p:nvSpPr>
          <p:cNvPr id="75" name="Shape 75"/>
          <p:cNvSpPr/>
          <p:nvPr/>
        </p:nvSpPr>
        <p:spPr>
          <a:xfrm rot="10800000" flipH="1">
            <a:off x="4381500" y="6219825"/>
            <a:ext cx="4762500" cy="638174"/>
          </a:xfrm>
          <a:custGeom>
            <a:avLst/>
            <a:gdLst/>
            <a:ahLst/>
            <a:cxnLst/>
            <a:rect l="0" t="0" r="0" b="0"/>
            <a:pathLst>
              <a:path w="3000" h="595" extrusionOk="0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006C71">
                  <a:alpha val="29803"/>
                </a:srgbClr>
              </a:gs>
              <a:gs pos="80000">
                <a:srgbClr val="0075A2">
                  <a:alpha val="44705"/>
                </a:srgbClr>
              </a:gs>
              <a:gs pos="100000">
                <a:srgbClr val="0075A2">
                  <a:alpha val="44705"/>
                </a:srgbClr>
              </a:gs>
            </a:gsLst>
            <a:lin ang="5400000" scaled="0"/>
          </a:gradFill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3"/>
          <a:stretch>
            <a:fillRect/>
          </a:stretch>
        </a:blipFill>
        <a:effectLst/>
      </p:bgPr>
    </p:bg>
    <p:spTree>
      <p:nvGrpSpPr>
        <p:cNvPr id="1" name="Shape 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5"/>
          <p:cNvSpPr/>
          <p:nvPr/>
        </p:nvSpPr>
        <p:spPr>
          <a:xfrm>
            <a:off x="-9525" y="-7144"/>
            <a:ext cx="9163050" cy="1041400"/>
          </a:xfrm>
          <a:custGeom>
            <a:avLst/>
            <a:gdLst/>
            <a:ahLst/>
            <a:cxnLst/>
            <a:rect l="0" t="0" r="0" b="0"/>
            <a:pathLst>
              <a:path w="5772" h="656" extrusionOk="0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rgbClr val="004E6C">
                  <a:alpha val="44705"/>
                </a:srgbClr>
              </a:gs>
              <a:gs pos="100000">
                <a:srgbClr val="00ADB5">
                  <a:alpha val="54901"/>
                </a:srgbClr>
              </a:gs>
            </a:gsLst>
            <a:lin ang="5400000" scaled="0"/>
          </a:gradFill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endParaRPr/>
          </a:p>
        </p:txBody>
      </p:sp>
      <p:sp>
        <p:nvSpPr>
          <p:cNvPr id="6" name="Shape 6"/>
          <p:cNvSpPr/>
          <p:nvPr/>
        </p:nvSpPr>
        <p:spPr>
          <a:xfrm>
            <a:off x="4381500" y="-7144"/>
            <a:ext cx="4762500" cy="638174"/>
          </a:xfrm>
          <a:custGeom>
            <a:avLst/>
            <a:gdLst/>
            <a:ahLst/>
            <a:cxnLst/>
            <a:rect l="0" t="0" r="0" b="0"/>
            <a:pathLst>
              <a:path w="3000" h="595" extrusionOk="0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006C71">
                  <a:alpha val="29803"/>
                </a:srgbClr>
              </a:gs>
              <a:gs pos="80000">
                <a:srgbClr val="0075A2">
                  <a:alpha val="44705"/>
                </a:srgbClr>
              </a:gs>
              <a:gs pos="100000">
                <a:srgbClr val="0075A2">
                  <a:alpha val="44705"/>
                </a:srgbClr>
              </a:gs>
            </a:gsLst>
            <a:lin ang="5400000" scaled="0"/>
          </a:gradFill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endParaRPr/>
          </a:p>
        </p:txBody>
      </p:sp>
      <p:sp>
        <p:nvSpPr>
          <p:cNvPr id="7" name="Shape 7"/>
          <p:cNvSpPr>
            <a:spLocks noGrp="1"/>
          </p:cNvSpPr>
          <p:nvPr>
            <p:ph type="title"/>
          </p:nvPr>
        </p:nvSpPr>
        <p:spPr>
          <a:xfrm>
            <a:off x="457200" y="70408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spcBef>
                <a:spcPts val="0"/>
              </a:spcBef>
              <a:buClr>
                <a:schemeClr val="dk2"/>
              </a:buClr>
              <a:buFont typeface="Arial" panose="00000000000000000000"/>
              <a:buNone/>
              <a:defRPr sz="5000" b="0" i="0" u="none" strike="noStrike" cap="none" baseline="0">
                <a:solidFill>
                  <a:schemeClr val="dk2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1pPr>
            <a:lvl2pPr marL="0" marR="0" indent="0" algn="l" rtl="0">
              <a:defRPr/>
            </a:lvl2pPr>
            <a:lvl3pPr marL="0" marR="0" indent="0" algn="l" rtl="0">
              <a:defRPr/>
            </a:lvl3pPr>
            <a:lvl4pPr marL="0" marR="0" indent="0" algn="l" rtl="0">
              <a:defRPr/>
            </a:lvl4pPr>
            <a:lvl5pPr marL="0" marR="0" indent="0" algn="l" rtl="0">
              <a:defRPr/>
            </a:lvl5pPr>
            <a:lvl6pPr marL="0" marR="0" indent="0" algn="l" rtl="0">
              <a:defRPr/>
            </a:lvl6pPr>
            <a:lvl7pPr marL="0" marR="0" indent="0" algn="l" rtl="0">
              <a:defRPr/>
            </a:lvl7pPr>
            <a:lvl8pPr marL="0" marR="0" indent="0" algn="l" rtl="0">
              <a:defRPr/>
            </a:lvl8pPr>
            <a:lvl9pPr marL="0" marR="0" indent="0" algn="l" rtl="0">
              <a:defRPr/>
            </a:lvl9pPr>
          </a:lstStyle>
          <a:p>
            <a:endParaRPr/>
          </a:p>
        </p:txBody>
      </p:sp>
      <p:sp>
        <p:nvSpPr>
          <p:cNvPr id="8" name="Shape 8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1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274320" marR="0" indent="-179070" algn="l" rtl="0">
              <a:spcBef>
                <a:spcPts val="520"/>
              </a:spcBef>
              <a:buClr>
                <a:schemeClr val="accent3"/>
              </a:buClr>
              <a:buFont typeface="Arial" panose="00000000000000000000"/>
              <a:buChar char="•"/>
              <a:defRPr sz="26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1pPr>
            <a:lvl2pPr marL="640080" marR="0" indent="-182880" algn="l" rtl="0">
              <a:spcBef>
                <a:spcPts val="480"/>
              </a:spcBef>
              <a:buClr>
                <a:schemeClr val="accent1"/>
              </a:buClr>
              <a:buFont typeface="Arial" panose="00000000000000000000"/>
              <a:buChar char="•"/>
              <a:defRPr sz="24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2pPr>
            <a:lvl3pPr marL="914400" marR="0" indent="-196850" algn="l" rtl="0">
              <a:spcBef>
                <a:spcPts val="420"/>
              </a:spcBef>
              <a:buClr>
                <a:schemeClr val="accent2"/>
              </a:buClr>
              <a:buFont typeface="Arial" panose="00000000000000000000"/>
              <a:buChar char="•"/>
              <a:defRPr sz="21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3pPr>
            <a:lvl4pPr marL="1188720" marR="0" indent="-160019" algn="l" rtl="0">
              <a:spcBef>
                <a:spcPts val="400"/>
              </a:spcBef>
              <a:buClr>
                <a:schemeClr val="accent3"/>
              </a:buClr>
              <a:buFont typeface="Arial" panose="00000000000000000000"/>
              <a:buChar char="•"/>
              <a:defRPr sz="20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4pPr>
            <a:lvl5pPr marL="1463040" marR="0" indent="-167639" algn="l" rtl="0">
              <a:spcBef>
                <a:spcPts val="400"/>
              </a:spcBef>
              <a:buClr>
                <a:schemeClr val="accent4"/>
              </a:buClr>
              <a:buFont typeface="Arial" panose="00000000000000000000"/>
              <a:buChar char="•"/>
              <a:defRPr sz="20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5pPr>
            <a:lvl6pPr marL="1737360" marR="0" indent="-159385" algn="l" rtl="0">
              <a:spcBef>
                <a:spcPts val="360"/>
              </a:spcBef>
              <a:buClr>
                <a:schemeClr val="accent5"/>
              </a:buClr>
              <a:buFont typeface="Arial" panose="00000000000000000000"/>
              <a:buChar char="•"/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6pPr>
            <a:lvl7pPr marL="1920240" marR="0" indent="-145414" algn="l" rtl="0">
              <a:spcBef>
                <a:spcPts val="320"/>
              </a:spcBef>
              <a:buClr>
                <a:schemeClr val="accent6"/>
              </a:buClr>
              <a:buFont typeface="Arial" panose="00000000000000000000"/>
              <a:buChar char="•"/>
              <a:defRPr sz="16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7pPr>
            <a:lvl8pPr marL="2194560" marR="0" indent="-127635" algn="l" rtl="0">
              <a:spcBef>
                <a:spcPts val="320"/>
              </a:spcBef>
              <a:buClr>
                <a:schemeClr val="dk2"/>
              </a:buClr>
              <a:buFont typeface="Arial" panose="00000000000000000000"/>
              <a:buChar char="•"/>
              <a:defRPr sz="16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8pPr>
            <a:lvl9pPr marL="2468880" marR="0" indent="-128904" algn="l" rtl="0">
              <a:spcBef>
                <a:spcPts val="280"/>
              </a:spcBef>
              <a:buClr>
                <a:schemeClr val="dk2"/>
              </a:buClr>
              <a:buFont typeface="Arial" panose="00000000000000000000"/>
              <a:buChar char="•"/>
              <a:defRPr sz="14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9pPr>
          </a:lstStyle>
          <a:p>
            <a:endParaRPr/>
          </a:p>
        </p:txBody>
      </p:sp>
      <p:sp>
        <p:nvSpPr>
          <p:cNvPr id="9" name="Shape 9"/>
          <p:cNvSpPr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defRPr sz="1200" b="0" i="0" u="none" strike="noStrike" cap="none" baseline="0">
                <a:solidFill>
                  <a:srgbClr val="03576E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9pPr>
          </a:lstStyle>
          <a:p>
            <a:endParaRPr/>
          </a:p>
        </p:txBody>
      </p:sp>
      <p:sp>
        <p:nvSpPr>
          <p:cNvPr id="10" name="Shape 10"/>
          <p:cNvSpPr>
            <a:spLocks noGrp="1"/>
          </p:cNvSpPr>
          <p:nvPr>
            <p:ph type="ftr" idx="11"/>
          </p:nvPr>
        </p:nvSpPr>
        <p:spPr>
          <a:xfrm>
            <a:off x="2667000" y="6356350"/>
            <a:ext cx="33527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defRPr sz="1200" b="0" i="0" u="none" strike="noStrike" cap="none" baseline="0">
                <a:solidFill>
                  <a:srgbClr val="03576E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9pPr>
          </a:lstStyle>
          <a:p>
            <a:endParaRPr/>
          </a:p>
        </p:txBody>
      </p:sp>
      <p:sp>
        <p:nvSpPr>
          <p:cNvPr id="11" name="Shape 11"/>
          <p:cNvSpPr>
            <a:spLocks noGrp="1"/>
          </p:cNvSpPr>
          <p:nvPr>
            <p:ph type="sldNum" idx="12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r" rtl="0">
              <a:defRPr sz="1200" b="0" i="0" u="none" strike="noStrike" cap="none" baseline="0">
                <a:solidFill>
                  <a:srgbClr val="03576E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9pPr>
          </a:lstStyle>
          <a:p>
            <a:endParaRPr/>
          </a:p>
        </p:txBody>
      </p:sp>
      <p:grpSp>
        <p:nvGrpSpPr>
          <p:cNvPr id="12" name="Shape 12"/>
          <p:cNvGrpSpPr/>
          <p:nvPr/>
        </p:nvGrpSpPr>
        <p:grpSpPr>
          <a:xfrm>
            <a:off x="-29294" y="-16113"/>
            <a:ext cx="9198254" cy="1086266"/>
            <a:chOff x="-29322" y="-1971"/>
            <a:chExt cx="9198254" cy="1086266"/>
          </a:xfrm>
        </p:grpSpPr>
        <p:sp>
          <p:nvSpPr>
            <p:cNvPr id="13" name="Shape 13"/>
            <p:cNvSpPr/>
            <p:nvPr/>
          </p:nvSpPr>
          <p:spPr>
            <a:xfrm rot="-164307">
              <a:off x="-19044" y="216549"/>
              <a:ext cx="9163050" cy="649224"/>
            </a:xfrm>
            <a:custGeom>
              <a:avLst/>
              <a:gdLst/>
              <a:ahLst/>
              <a:cxnLst/>
              <a:rect l="0" t="0" r="0" b="0"/>
              <a:pathLst>
                <a:path w="5772" h="1055" extrusionOk="0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75" cap="flat">
              <a:solidFill>
                <a:srgbClr val="089CA2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45700" rIns="91425" bIns="45700" anchor="t" anchorCtr="0">
              <a:spAutoFit/>
            </a:bodyPr>
            <a:lstStyle/>
            <a:p>
              <a:endParaRPr/>
            </a:p>
          </p:txBody>
        </p:sp>
        <p:sp>
          <p:nvSpPr>
            <p:cNvPr id="14" name="Shape 14"/>
            <p:cNvSpPr/>
            <p:nvPr/>
          </p:nvSpPr>
          <p:spPr>
            <a:xfrm rot="-164308">
              <a:off x="-14309" y="290002"/>
              <a:ext cx="9175811" cy="530351"/>
            </a:xfrm>
            <a:custGeom>
              <a:avLst/>
              <a:gdLst/>
              <a:ahLst/>
              <a:cxnLst/>
              <a:rect l="0" t="0" r="0" b="0"/>
              <a:pathLst>
                <a:path w="5766" h="854" extrusionOk="0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>
              <a:solidFill>
                <a:schemeClr val="accent4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45700" rIns="91425" bIns="45700" anchor="t" anchorCtr="0">
              <a:spAutoFit/>
            </a:bodyPr>
            <a:lstStyle/>
            <a:p>
              <a:endParaRPr/>
            </a:p>
          </p:txBody>
        </p:sp>
      </p:grp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defRPr sz="1400" b="0" i="0" u="none" strike="noStrike" cap="none" baseline="0">
          <a:solidFill>
            <a:srgbClr val="000000"/>
          </a:solidFill>
          <a:latin typeface="Arial" panose="00000000000000000000"/>
          <a:ea typeface="Arial" panose="00000000000000000000"/>
          <a:cs typeface="Arial" panose="00000000000000000000"/>
          <a:sym typeface="Arial" panose="0000000000000000000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defRPr sz="1400" b="0" i="0" u="none" strike="noStrike" cap="none" baseline="0">
          <a:solidFill>
            <a:srgbClr val="000000"/>
          </a:solidFill>
          <a:latin typeface="Arial" panose="00000000000000000000"/>
          <a:ea typeface="Arial" panose="00000000000000000000"/>
          <a:cs typeface="Arial" panose="00000000000000000000"/>
          <a:sym typeface="Arial" panose="00000000000000000000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defRPr sz="1400" b="0" i="0" u="none" strike="noStrike" cap="none" baseline="0">
          <a:solidFill>
            <a:srgbClr val="000000"/>
          </a:solidFill>
          <a:latin typeface="Arial" panose="00000000000000000000"/>
          <a:ea typeface="Arial" panose="00000000000000000000"/>
          <a:cs typeface="Arial" panose="00000000000000000000"/>
          <a:sym typeface="Arial" panose="0000000000000000000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defRPr sz="1400" b="0" i="0" u="none" strike="noStrike" cap="none" baseline="0">
          <a:solidFill>
            <a:srgbClr val="000000"/>
          </a:solidFill>
          <a:latin typeface="Arial" panose="00000000000000000000"/>
          <a:ea typeface="Arial" panose="00000000000000000000"/>
          <a:cs typeface="Arial" panose="00000000000000000000"/>
          <a:sym typeface="Arial" panose="0000000000000000000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defRPr sz="1400" b="0" i="0" u="none" strike="noStrike" cap="none" baseline="0">
          <a:solidFill>
            <a:srgbClr val="000000"/>
          </a:solidFill>
          <a:latin typeface="Arial" panose="00000000000000000000"/>
          <a:ea typeface="Arial" panose="00000000000000000000"/>
          <a:cs typeface="Arial" panose="00000000000000000000"/>
          <a:sym typeface="Arial" panose="0000000000000000000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defRPr sz="1400" b="0" i="0" u="none" strike="noStrike" cap="none" baseline="0">
          <a:solidFill>
            <a:srgbClr val="000000"/>
          </a:solidFill>
          <a:latin typeface="Arial" panose="00000000000000000000"/>
          <a:ea typeface="Arial" panose="00000000000000000000"/>
          <a:cs typeface="Arial" panose="00000000000000000000"/>
          <a:sym typeface="Arial" panose="0000000000000000000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defRPr sz="1400" b="0" i="0" u="none" strike="noStrike" cap="none" baseline="0">
          <a:solidFill>
            <a:srgbClr val="000000"/>
          </a:solidFill>
          <a:latin typeface="Arial" panose="00000000000000000000"/>
          <a:ea typeface="Arial" panose="00000000000000000000"/>
          <a:cs typeface="Arial" panose="00000000000000000000"/>
          <a:sym typeface="Arial" panose="0000000000000000000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defRPr sz="1400" b="0" i="0" u="none" strike="noStrike" cap="none" baseline="0">
          <a:solidFill>
            <a:srgbClr val="000000"/>
          </a:solidFill>
          <a:latin typeface="Arial" panose="00000000000000000000"/>
          <a:ea typeface="Arial" panose="00000000000000000000"/>
          <a:cs typeface="Arial" panose="00000000000000000000"/>
          <a:sym typeface="Arial" panose="0000000000000000000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defRPr sz="1400" b="0" i="0" u="none" strike="noStrike" cap="none" baseline="0">
          <a:solidFill>
            <a:srgbClr val="000000"/>
          </a:solidFill>
          <a:latin typeface="Arial" panose="00000000000000000000"/>
          <a:ea typeface="Arial" panose="00000000000000000000"/>
          <a:cs typeface="Arial" panose="00000000000000000000"/>
          <a:sym typeface="Arial" panose="0000000000000000000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defRPr sz="1400" b="0" i="0" u="none" strike="noStrike" cap="none" baseline="0">
          <a:solidFill>
            <a:srgbClr val="000000"/>
          </a:solidFill>
          <a:latin typeface="Arial" panose="00000000000000000000"/>
          <a:ea typeface="Arial" panose="00000000000000000000"/>
          <a:cs typeface="Arial" panose="00000000000000000000"/>
          <a:sym typeface="Arial" panose="0000000000000000000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defRPr sz="1400" b="0" i="0" u="none" strike="noStrike" cap="none" baseline="0">
          <a:solidFill>
            <a:srgbClr val="000000"/>
          </a:solidFill>
          <a:latin typeface="Arial" panose="00000000000000000000"/>
          <a:ea typeface="Arial" panose="00000000000000000000"/>
          <a:cs typeface="Arial" panose="00000000000000000000"/>
          <a:sym typeface="Arial" panose="00000000000000000000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defRPr sz="1400" b="0" i="0" u="none" strike="noStrike" cap="none" baseline="0">
          <a:solidFill>
            <a:srgbClr val="000000"/>
          </a:solidFill>
          <a:latin typeface="Arial" panose="00000000000000000000"/>
          <a:ea typeface="Arial" panose="00000000000000000000"/>
          <a:cs typeface="Arial" panose="00000000000000000000"/>
          <a:sym typeface="Arial" panose="0000000000000000000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defRPr sz="1400" b="0" i="0" u="none" strike="noStrike" cap="none" baseline="0">
          <a:solidFill>
            <a:srgbClr val="000000"/>
          </a:solidFill>
          <a:latin typeface="Arial" panose="00000000000000000000"/>
          <a:ea typeface="Arial" panose="00000000000000000000"/>
          <a:cs typeface="Arial" panose="00000000000000000000"/>
          <a:sym typeface="Arial" panose="0000000000000000000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defRPr sz="1400" b="0" i="0" u="none" strike="noStrike" cap="none" baseline="0">
          <a:solidFill>
            <a:srgbClr val="000000"/>
          </a:solidFill>
          <a:latin typeface="Arial" panose="00000000000000000000"/>
          <a:ea typeface="Arial" panose="00000000000000000000"/>
          <a:cs typeface="Arial" panose="00000000000000000000"/>
          <a:sym typeface="Arial" panose="0000000000000000000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defRPr sz="1400" b="0" i="0" u="none" strike="noStrike" cap="none" baseline="0">
          <a:solidFill>
            <a:srgbClr val="000000"/>
          </a:solidFill>
          <a:latin typeface="Arial" panose="00000000000000000000"/>
          <a:ea typeface="Arial" panose="00000000000000000000"/>
          <a:cs typeface="Arial" panose="00000000000000000000"/>
          <a:sym typeface="Arial" panose="0000000000000000000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defRPr sz="1400" b="0" i="0" u="none" strike="noStrike" cap="none" baseline="0">
          <a:solidFill>
            <a:srgbClr val="000000"/>
          </a:solidFill>
          <a:latin typeface="Arial" panose="00000000000000000000"/>
          <a:ea typeface="Arial" panose="00000000000000000000"/>
          <a:cs typeface="Arial" panose="00000000000000000000"/>
          <a:sym typeface="Arial" panose="0000000000000000000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defRPr sz="1400" b="0" i="0" u="none" strike="noStrike" cap="none" baseline="0">
          <a:solidFill>
            <a:srgbClr val="000000"/>
          </a:solidFill>
          <a:latin typeface="Arial" panose="00000000000000000000"/>
          <a:ea typeface="Arial" panose="00000000000000000000"/>
          <a:cs typeface="Arial" panose="00000000000000000000"/>
          <a:sym typeface="Arial" panose="0000000000000000000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defRPr sz="1400" b="0" i="0" u="none" strike="noStrike" cap="none" baseline="0">
          <a:solidFill>
            <a:srgbClr val="000000"/>
          </a:solidFill>
          <a:latin typeface="Arial" panose="00000000000000000000"/>
          <a:ea typeface="Arial" panose="00000000000000000000"/>
          <a:cs typeface="Arial" panose="00000000000000000000"/>
          <a:sym typeface="Arial" panose="0000000000000000000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defRPr sz="1400" b="0" i="0" u="none" strike="noStrike" cap="none" baseline="0">
          <a:solidFill>
            <a:srgbClr val="000000"/>
          </a:solidFill>
          <a:latin typeface="Arial" panose="00000000000000000000"/>
          <a:ea typeface="Arial" panose="00000000000000000000"/>
          <a:cs typeface="Arial" panose="00000000000000000000"/>
          <a:sym typeface="Arial" panose="0000000000000000000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defRPr sz="1400" b="0" i="0" u="none" strike="noStrike" cap="none" baseline="0">
          <a:solidFill>
            <a:srgbClr val="000000"/>
          </a:solidFill>
          <a:latin typeface="Arial" panose="00000000000000000000"/>
          <a:ea typeface="Arial" panose="00000000000000000000"/>
          <a:cs typeface="Arial" panose="00000000000000000000"/>
          <a:sym typeface="Arial" panose="00000000000000000000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Shape 89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0" tIns="45700" rIns="0" bIns="0" anchor="b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2"/>
              </a:buClr>
              <a:buSzPct val="25000"/>
              <a:buFont typeface="Arial" panose="00000000000000000000"/>
            </a:pPr>
            <a:r>
              <a:rPr sz="5000" b="0" i="0" u="none" strike="noStrike" cap="none" baseline="0">
                <a:solidFill>
                  <a:schemeClr val="dk2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rPr>
              <a:t>Thymus</a:t>
            </a:r>
          </a:p>
        </p:txBody>
      </p:sp>
      <p:sp>
        <p:nvSpPr>
          <p:cNvPr id="90" name="Shape 90"/>
          <p:cNvSpPr>
            <a:spLocks noGrp="1"/>
          </p:cNvSpPr>
          <p:nvPr>
            <p:ph type="body" idx="1"/>
          </p:nvPr>
        </p:nvSpPr>
        <p:spPr>
          <a:xfrm>
            <a:off x="457200" y="1524000"/>
            <a:ext cx="8229600" cy="48767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pPr marL="274320" marR="0" lvl="0" indent="-274320" algn="l" rtl="0">
              <a:spcBef>
                <a:spcPts val="520"/>
              </a:spcBef>
              <a:buClr>
                <a:schemeClr val="accent3"/>
              </a:buClr>
              <a:buSzPct val="96153"/>
              <a:buFont typeface="Arial" panose="00000000000000000000"/>
              <a:buChar char="•"/>
            </a:pPr>
            <a:r>
              <a:rPr sz="26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rPr>
              <a:t>Primary lymphatic tissue located in the thorax behind the sternum</a:t>
            </a:r>
          </a:p>
          <a:p>
            <a:pPr marL="274320" marR="0" lvl="0" indent="-274320" algn="l" rtl="0">
              <a:spcBef>
                <a:spcPts val="520"/>
              </a:spcBef>
              <a:buClr>
                <a:schemeClr val="accent3"/>
              </a:buClr>
              <a:buSzPct val="96153"/>
              <a:buFont typeface="Arial" panose="00000000000000000000"/>
              <a:buChar char="•"/>
            </a:pPr>
            <a:r>
              <a:rPr sz="26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rPr>
              <a:t>Helps with normal immune functions</a:t>
            </a:r>
          </a:p>
          <a:p>
            <a:pPr marL="274320" marR="0" lvl="0" indent="-274320" algn="l" rtl="0">
              <a:spcBef>
                <a:spcPts val="520"/>
              </a:spcBef>
              <a:buClr>
                <a:schemeClr val="accent3"/>
              </a:buClr>
              <a:buSzPct val="96153"/>
              <a:buFont typeface="Arial" panose="00000000000000000000"/>
              <a:buChar char="•"/>
            </a:pPr>
            <a:r>
              <a:rPr sz="26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rPr>
              <a:t>Large during childhood and decreases after puberty</a:t>
            </a:r>
          </a:p>
          <a:p>
            <a:pPr marL="274320" marR="0" lvl="0" indent="-274320" algn="l" rtl="0">
              <a:spcBef>
                <a:spcPts val="520"/>
              </a:spcBef>
              <a:buClr>
                <a:schemeClr val="accent3"/>
              </a:buClr>
              <a:buSzPct val="96153"/>
              <a:buFont typeface="Arial" panose="00000000000000000000"/>
              <a:buChar char="•"/>
            </a:pPr>
            <a:r>
              <a:rPr sz="26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rPr>
              <a:t>Transforms lymphocytes into T-cells</a:t>
            </a:r>
          </a:p>
          <a:p>
            <a:pPr marL="274320" marR="0" lvl="0" indent="-274320" algn="l" rtl="0">
              <a:spcBef>
                <a:spcPts val="520"/>
              </a:spcBef>
              <a:buClr>
                <a:schemeClr val="accent3"/>
              </a:buClr>
              <a:buSzPct val="96153"/>
              <a:buFont typeface="Arial" panose="00000000000000000000"/>
              <a:buChar char="•"/>
            </a:pPr>
            <a:r>
              <a:rPr sz="26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rPr>
              <a:t>Learning and memory abilities are affected by wasting away of thymus gland</a:t>
            </a:r>
          </a:p>
          <a:p>
            <a:pPr marL="274320" marR="0" lvl="0" indent="-274320" algn="l" rtl="0">
              <a:spcBef>
                <a:spcPts val="520"/>
              </a:spcBef>
              <a:buClr>
                <a:schemeClr val="accent3"/>
              </a:buClr>
              <a:buSzPct val="96153"/>
              <a:buFont typeface="Arial" panose="00000000000000000000"/>
              <a:buChar char="•"/>
            </a:pPr>
            <a:r>
              <a:rPr sz="26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rPr>
              <a:t>Absence of the gland is associated with alteration of pituitary gland, causes deterioration of immune system</a:t>
            </a:r>
          </a:p>
        </p:txBody>
      </p:sp>
    </p:spTree>
  </p:cSld>
  <p:clrMapOvr>
    <a:masterClrMapping/>
  </p:clrMapOvr>
  <p:transition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Shape 95"/>
          <p:cNvSpPr>
            <a:spLocks noGrp="1"/>
          </p:cNvSpPr>
          <p:nvPr>
            <p:ph type="title"/>
          </p:nvPr>
        </p:nvSpPr>
        <p:spPr>
          <a:xfrm>
            <a:off x="457200" y="70408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0" tIns="45700" rIns="0" bIns="0" anchor="b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2"/>
              </a:buClr>
              <a:buSzPct val="25000"/>
              <a:buFont typeface="Arial" panose="00000000000000000000"/>
            </a:pPr>
            <a:r>
              <a:rPr sz="5000" b="0" i="0" u="none" strike="noStrike" cap="none" baseline="0">
                <a:solidFill>
                  <a:schemeClr val="dk2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rPr>
              <a:t>Hormones of Thymus Gland</a:t>
            </a:r>
          </a:p>
        </p:txBody>
      </p:sp>
      <p:sp>
        <p:nvSpPr>
          <p:cNvPr id="96" name="Shape 96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1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pPr marL="274320" marR="0" lvl="0" indent="-274320" algn="l" rtl="0">
              <a:spcBef>
                <a:spcPts val="520"/>
              </a:spcBef>
              <a:buClr>
                <a:schemeClr val="accent3"/>
              </a:buClr>
              <a:buSzPct val="96153"/>
              <a:buFont typeface="Arial" panose="00000000000000000000"/>
              <a:buChar char="•"/>
            </a:pPr>
            <a:r>
              <a:rPr sz="26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rPr>
              <a:t>Thymic Factor – involved in differentiation of T-cells, helps regulate immune system</a:t>
            </a:r>
          </a:p>
          <a:p>
            <a:pPr marL="274320" marR="0" lvl="0" indent="-274320" algn="l" rtl="0">
              <a:spcBef>
                <a:spcPts val="520"/>
              </a:spcBef>
              <a:buClr>
                <a:schemeClr val="accent3"/>
              </a:buClr>
              <a:buSzPct val="96153"/>
              <a:buFont typeface="Arial" panose="00000000000000000000"/>
              <a:buChar char="•"/>
            </a:pPr>
            <a:r>
              <a:rPr sz="26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rPr>
              <a:t>Thymosin – primary hormone, assists development of T-cells</a:t>
            </a:r>
          </a:p>
          <a:p>
            <a:pPr marL="274320" marR="0" lvl="0" indent="-274320" algn="l" rtl="0">
              <a:spcBef>
                <a:spcPts val="520"/>
              </a:spcBef>
              <a:buClr>
                <a:schemeClr val="accent3"/>
              </a:buClr>
              <a:buSzPct val="96153"/>
              <a:buFont typeface="Arial" panose="00000000000000000000"/>
              <a:buChar char="•"/>
            </a:pPr>
            <a:r>
              <a:rPr sz="26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rPr>
              <a:t>Thymic Humoral Factor – extract of calf thymus, restores immunocompetence of cells</a:t>
            </a:r>
          </a:p>
          <a:p>
            <a:pPr marL="274320" marR="0" lvl="0" indent="-274320" algn="l" rtl="0">
              <a:spcBef>
                <a:spcPts val="520"/>
              </a:spcBef>
              <a:buClr>
                <a:schemeClr val="accent3"/>
              </a:buClr>
              <a:buSzPct val="96153"/>
              <a:buFont typeface="Arial" panose="00000000000000000000"/>
              <a:buChar char="•"/>
            </a:pPr>
            <a:r>
              <a:rPr sz="26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rPr>
              <a:t>Thymopoietin – extract of cow thymus, involved in differentiation and maturation of T-cells</a:t>
            </a:r>
          </a:p>
        </p:txBody>
      </p:sp>
    </p:spTree>
  </p:cSld>
  <p:clrMapOvr>
    <a:masterClrMapping/>
  </p:clrMapOvr>
  <p:transition spd="slow">
    <p:cut/>
  </p:transition>
</p:sld>
</file>

<file path=ppt/theme/theme1.xml><?xml version="1.0" encoding="utf-8"?>
<a:theme xmlns:a="http://schemas.openxmlformats.org/drawingml/2006/main">
  <a:themeElements>
    <a:clrScheme name="Flow">
      <a:dk1>
        <a:srgbClr val="000000"/>
      </a:dk1>
      <a:lt1>
        <a:srgbClr val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109</Words>
  <Application>Microsoft Office PowerPoint</Application>
  <PresentationFormat>On-screen Show (4:3)</PresentationFormat>
  <Paragraphs>12</Paragraphs>
  <Slides>2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/>
      <vt:lpstr>Thymus</vt:lpstr>
      <vt:lpstr>Hormones of Thymus Gland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Thymus</dc:title>
  <dc:creator>Gerald Stover</dc:creator>
  <cp:lastModifiedBy>gstover</cp:lastModifiedBy>
  <cp:revision>1</cp:revision>
  <dcterms:modified xsi:type="dcterms:W3CDTF">2012-03-08T15:25:02Z</dcterms:modified>
</cp:coreProperties>
</file>